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5143500" type="screen16x9"/>
  <p:notesSz cx="6858000" cy="9144000"/>
  <p:embeddedFontLst>
    <p:embeddedFont>
      <p:font typeface="Oswald" panose="02000503000000000000" pitchFamily="2" charset="0"/>
      <p:regular r:id="rId18"/>
      <p:bold r:id="rId19"/>
    </p:embeddedFont>
    <p:embeddedFont>
      <p:font typeface="Source Code Pro" panose="020B0604020202020204" charset="0"/>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816"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6.fntdata"/><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5.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 name="Google Shape;6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6b6d299f08_0_2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6b6d299f08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6b6d299f08_0_2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6b6d299f08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6b6d299f08_0_3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6b6d299f08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6b6d299f08_0_3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6b6d299f08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6b6d299f08_0_4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6b6d299f08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6b6d299f08_0_4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6b6d299f08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6b20d977b9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g6b20d977b9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642b1a5852_0_5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642b1a5852_0_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6b6d299f08_0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6b6d299f08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6b6d299f08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6b6d299f08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6b6d299f08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6b6d299f0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6b14d96ec1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6b14d96ec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6b6d299f08_0_1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6b6d299f08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6b20d977b9_0_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6b20d977b9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rot="10800000">
            <a:off x="4226100" y="2933550"/>
            <a:ext cx="691800" cy="3885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25" y="0"/>
            <a:ext cx="9144000" cy="31242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txBox="1">
            <a:spLocks noGrp="1"/>
          </p:cNvSpPr>
          <p:nvPr>
            <p:ph type="ctrTitle"/>
          </p:nvPr>
        </p:nvSpPr>
        <p:spPr>
          <a:xfrm>
            <a:off x="411175" y="644300"/>
            <a:ext cx="8282400" cy="21090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lt1"/>
              </a:buClr>
              <a:buSzPts val="6000"/>
              <a:buNone/>
              <a:defRPr sz="6000">
                <a:solidFill>
                  <a:schemeClr val="lt1"/>
                </a:solidFill>
              </a:defRPr>
            </a:lvl1pPr>
            <a:lvl2pPr lvl="1" algn="ctr">
              <a:spcBef>
                <a:spcPts val="0"/>
              </a:spcBef>
              <a:spcAft>
                <a:spcPts val="0"/>
              </a:spcAft>
              <a:buClr>
                <a:schemeClr val="lt1"/>
              </a:buClr>
              <a:buSzPts val="6000"/>
              <a:buNone/>
              <a:defRPr sz="6000">
                <a:solidFill>
                  <a:schemeClr val="lt1"/>
                </a:solidFill>
              </a:defRPr>
            </a:lvl2pPr>
            <a:lvl3pPr lvl="2" algn="ctr">
              <a:spcBef>
                <a:spcPts val="0"/>
              </a:spcBef>
              <a:spcAft>
                <a:spcPts val="0"/>
              </a:spcAft>
              <a:buClr>
                <a:schemeClr val="lt1"/>
              </a:buClr>
              <a:buSzPts val="6000"/>
              <a:buNone/>
              <a:defRPr sz="6000">
                <a:solidFill>
                  <a:schemeClr val="lt1"/>
                </a:solidFill>
              </a:defRPr>
            </a:lvl3pPr>
            <a:lvl4pPr lvl="3" algn="ctr">
              <a:spcBef>
                <a:spcPts val="0"/>
              </a:spcBef>
              <a:spcAft>
                <a:spcPts val="0"/>
              </a:spcAft>
              <a:buClr>
                <a:schemeClr val="lt1"/>
              </a:buClr>
              <a:buSzPts val="6000"/>
              <a:buNone/>
              <a:defRPr sz="6000">
                <a:solidFill>
                  <a:schemeClr val="lt1"/>
                </a:solidFill>
              </a:defRPr>
            </a:lvl4pPr>
            <a:lvl5pPr lvl="4" algn="ctr">
              <a:spcBef>
                <a:spcPts val="0"/>
              </a:spcBef>
              <a:spcAft>
                <a:spcPts val="0"/>
              </a:spcAft>
              <a:buClr>
                <a:schemeClr val="lt1"/>
              </a:buClr>
              <a:buSzPts val="6000"/>
              <a:buNone/>
              <a:defRPr sz="6000">
                <a:solidFill>
                  <a:schemeClr val="lt1"/>
                </a:solidFill>
              </a:defRPr>
            </a:lvl5pPr>
            <a:lvl6pPr lvl="5" algn="ctr">
              <a:spcBef>
                <a:spcPts val="0"/>
              </a:spcBef>
              <a:spcAft>
                <a:spcPts val="0"/>
              </a:spcAft>
              <a:buClr>
                <a:schemeClr val="lt1"/>
              </a:buClr>
              <a:buSzPts val="6000"/>
              <a:buNone/>
              <a:defRPr sz="6000">
                <a:solidFill>
                  <a:schemeClr val="lt1"/>
                </a:solidFill>
              </a:defRPr>
            </a:lvl6pPr>
            <a:lvl7pPr lvl="6" algn="ctr">
              <a:spcBef>
                <a:spcPts val="0"/>
              </a:spcBef>
              <a:spcAft>
                <a:spcPts val="0"/>
              </a:spcAft>
              <a:buClr>
                <a:schemeClr val="lt1"/>
              </a:buClr>
              <a:buSzPts val="6000"/>
              <a:buNone/>
              <a:defRPr sz="6000">
                <a:solidFill>
                  <a:schemeClr val="lt1"/>
                </a:solidFill>
              </a:defRPr>
            </a:lvl7pPr>
            <a:lvl8pPr lvl="7" algn="ctr">
              <a:spcBef>
                <a:spcPts val="0"/>
              </a:spcBef>
              <a:spcAft>
                <a:spcPts val="0"/>
              </a:spcAft>
              <a:buClr>
                <a:schemeClr val="lt1"/>
              </a:buClr>
              <a:buSzPts val="6000"/>
              <a:buNone/>
              <a:defRPr sz="6000">
                <a:solidFill>
                  <a:schemeClr val="lt1"/>
                </a:solidFill>
              </a:defRPr>
            </a:lvl8pPr>
            <a:lvl9pPr lvl="8" algn="ctr">
              <a:spcBef>
                <a:spcPts val="0"/>
              </a:spcBef>
              <a:spcAft>
                <a:spcPts val="0"/>
              </a:spcAft>
              <a:buClr>
                <a:schemeClr val="lt1"/>
              </a:buClr>
              <a:buSzPts val="6000"/>
              <a:buNone/>
              <a:defRPr sz="6000">
                <a:solidFill>
                  <a:schemeClr val="lt1"/>
                </a:solidFill>
              </a:defRPr>
            </a:lvl9pPr>
          </a:lstStyle>
          <a:p>
            <a:endParaRPr/>
          </a:p>
        </p:txBody>
      </p:sp>
      <p:sp>
        <p:nvSpPr>
          <p:cNvPr id="13" name="Google Shape;13;p2"/>
          <p:cNvSpPr txBox="1">
            <a:spLocks noGrp="1"/>
          </p:cNvSpPr>
          <p:nvPr>
            <p:ph type="subTitle" idx="1"/>
          </p:nvPr>
        </p:nvSpPr>
        <p:spPr>
          <a:xfrm>
            <a:off x="411175" y="3398250"/>
            <a:ext cx="8282400" cy="1260600"/>
          </a:xfrm>
          <a:prstGeom prst="rect">
            <a:avLst/>
          </a:prstGeom>
        </p:spPr>
        <p:txBody>
          <a:bodyPr spcFirstLastPara="1" wrap="square" lIns="91425" tIns="91425" rIns="91425" bIns="91425" anchor="ctr" anchorCtr="0">
            <a:noAutofit/>
          </a:bodyPr>
          <a:lstStyle>
            <a:lvl1pPr lvl="0" algn="ctr">
              <a:lnSpc>
                <a:spcPct val="100000"/>
              </a:lnSpc>
              <a:spcBef>
                <a:spcPts val="0"/>
              </a:spcBef>
              <a:spcAft>
                <a:spcPts val="0"/>
              </a:spcAft>
              <a:buSzPts val="3600"/>
              <a:buFont typeface="Oswald"/>
              <a:buNone/>
              <a:defRPr sz="3600">
                <a:latin typeface="Oswald"/>
                <a:ea typeface="Oswald"/>
                <a:cs typeface="Oswald"/>
                <a:sym typeface="Oswald"/>
              </a:defRPr>
            </a:lvl1pPr>
            <a:lvl2pPr lvl="1" algn="ctr">
              <a:lnSpc>
                <a:spcPct val="100000"/>
              </a:lnSpc>
              <a:spcBef>
                <a:spcPts val="0"/>
              </a:spcBef>
              <a:spcAft>
                <a:spcPts val="0"/>
              </a:spcAft>
              <a:buSzPts val="3600"/>
              <a:buFont typeface="Oswald"/>
              <a:buNone/>
              <a:defRPr sz="3600">
                <a:latin typeface="Oswald"/>
                <a:ea typeface="Oswald"/>
                <a:cs typeface="Oswald"/>
                <a:sym typeface="Oswald"/>
              </a:defRPr>
            </a:lvl2pPr>
            <a:lvl3pPr lvl="2" algn="ctr">
              <a:lnSpc>
                <a:spcPct val="100000"/>
              </a:lnSpc>
              <a:spcBef>
                <a:spcPts val="0"/>
              </a:spcBef>
              <a:spcAft>
                <a:spcPts val="0"/>
              </a:spcAft>
              <a:buSzPts val="3600"/>
              <a:buFont typeface="Oswald"/>
              <a:buNone/>
              <a:defRPr sz="3600">
                <a:latin typeface="Oswald"/>
                <a:ea typeface="Oswald"/>
                <a:cs typeface="Oswald"/>
                <a:sym typeface="Oswald"/>
              </a:defRPr>
            </a:lvl3pPr>
            <a:lvl4pPr lvl="3" algn="ctr">
              <a:lnSpc>
                <a:spcPct val="100000"/>
              </a:lnSpc>
              <a:spcBef>
                <a:spcPts val="0"/>
              </a:spcBef>
              <a:spcAft>
                <a:spcPts val="0"/>
              </a:spcAft>
              <a:buSzPts val="3600"/>
              <a:buFont typeface="Oswald"/>
              <a:buNone/>
              <a:defRPr sz="3600">
                <a:latin typeface="Oswald"/>
                <a:ea typeface="Oswald"/>
                <a:cs typeface="Oswald"/>
                <a:sym typeface="Oswald"/>
              </a:defRPr>
            </a:lvl4pPr>
            <a:lvl5pPr lvl="4" algn="ctr">
              <a:lnSpc>
                <a:spcPct val="100000"/>
              </a:lnSpc>
              <a:spcBef>
                <a:spcPts val="0"/>
              </a:spcBef>
              <a:spcAft>
                <a:spcPts val="0"/>
              </a:spcAft>
              <a:buSzPts val="3600"/>
              <a:buFont typeface="Oswald"/>
              <a:buNone/>
              <a:defRPr sz="3600">
                <a:latin typeface="Oswald"/>
                <a:ea typeface="Oswald"/>
                <a:cs typeface="Oswald"/>
                <a:sym typeface="Oswald"/>
              </a:defRPr>
            </a:lvl5pPr>
            <a:lvl6pPr lvl="5" algn="ctr">
              <a:lnSpc>
                <a:spcPct val="100000"/>
              </a:lnSpc>
              <a:spcBef>
                <a:spcPts val="0"/>
              </a:spcBef>
              <a:spcAft>
                <a:spcPts val="0"/>
              </a:spcAft>
              <a:buSzPts val="3600"/>
              <a:buFont typeface="Oswald"/>
              <a:buNone/>
              <a:defRPr sz="3600">
                <a:latin typeface="Oswald"/>
                <a:ea typeface="Oswald"/>
                <a:cs typeface="Oswald"/>
                <a:sym typeface="Oswald"/>
              </a:defRPr>
            </a:lvl6pPr>
            <a:lvl7pPr lvl="6" algn="ctr">
              <a:lnSpc>
                <a:spcPct val="100000"/>
              </a:lnSpc>
              <a:spcBef>
                <a:spcPts val="0"/>
              </a:spcBef>
              <a:spcAft>
                <a:spcPts val="0"/>
              </a:spcAft>
              <a:buSzPts val="3600"/>
              <a:buFont typeface="Oswald"/>
              <a:buNone/>
              <a:defRPr sz="3600">
                <a:latin typeface="Oswald"/>
                <a:ea typeface="Oswald"/>
                <a:cs typeface="Oswald"/>
                <a:sym typeface="Oswald"/>
              </a:defRPr>
            </a:lvl7pPr>
            <a:lvl8pPr lvl="7" algn="ctr">
              <a:lnSpc>
                <a:spcPct val="100000"/>
              </a:lnSpc>
              <a:spcBef>
                <a:spcPts val="0"/>
              </a:spcBef>
              <a:spcAft>
                <a:spcPts val="0"/>
              </a:spcAft>
              <a:buSzPts val="3600"/>
              <a:buFont typeface="Oswald"/>
              <a:buNone/>
              <a:defRPr sz="3600">
                <a:latin typeface="Oswald"/>
                <a:ea typeface="Oswald"/>
                <a:cs typeface="Oswald"/>
                <a:sym typeface="Oswald"/>
              </a:defRPr>
            </a:lvl8pPr>
            <a:lvl9pPr lvl="8" algn="ctr">
              <a:lnSpc>
                <a:spcPct val="100000"/>
              </a:lnSpc>
              <a:spcBef>
                <a:spcPts val="0"/>
              </a:spcBef>
              <a:spcAft>
                <a:spcPts val="0"/>
              </a:spcAft>
              <a:buSzPts val="3600"/>
              <a:buFont typeface="Oswald"/>
              <a:buNone/>
              <a:defRPr sz="3600">
                <a:latin typeface="Oswald"/>
                <a:ea typeface="Oswald"/>
                <a:cs typeface="Oswald"/>
                <a:sym typeface="Oswald"/>
              </a:defRPr>
            </a:lvl9pPr>
          </a:lstStyle>
          <a:p>
            <a:endParaRPr/>
          </a:p>
        </p:txBody>
      </p:sp>
      <p:sp>
        <p:nvSpPr>
          <p:cNvPr id="14" name="Google Shape;14;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1"/>
        <p:cNvGrpSpPr/>
        <p:nvPr/>
      </p:nvGrpSpPr>
      <p:grpSpPr>
        <a:xfrm>
          <a:off x="0" y="0"/>
          <a:ext cx="0" cy="0"/>
          <a:chOff x="0" y="0"/>
          <a:chExt cx="0" cy="0"/>
        </a:xfrm>
      </p:grpSpPr>
      <p:cxnSp>
        <p:nvCxnSpPr>
          <p:cNvPr id="52" name="Google Shape;52;p11"/>
          <p:cNvCxnSpPr/>
          <p:nvPr/>
        </p:nvCxnSpPr>
        <p:spPr>
          <a:xfrm>
            <a:off x="413275" y="2988275"/>
            <a:ext cx="910500" cy="0"/>
          </a:xfrm>
          <a:prstGeom prst="straightConnector1">
            <a:avLst/>
          </a:prstGeom>
          <a:noFill/>
          <a:ln w="28575" cap="flat" cmpd="sng">
            <a:solidFill>
              <a:schemeClr val="dk1"/>
            </a:solidFill>
            <a:prstDash val="lgDash"/>
            <a:round/>
            <a:headEnd type="none" w="sm" len="sm"/>
            <a:tailEnd type="none" w="sm" len="sm"/>
          </a:ln>
        </p:spPr>
      </p:cxnSp>
      <p:sp>
        <p:nvSpPr>
          <p:cNvPr id="53" name="Google Shape;53;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spcBef>
                <a:spcPts val="0"/>
              </a:spcBef>
              <a:spcAft>
                <a:spcPts val="0"/>
              </a:spcAft>
              <a:buSzPts val="12000"/>
              <a:buNone/>
              <a:defRPr sz="12000"/>
            </a:lvl1pPr>
            <a:lvl2pPr lvl="1">
              <a:spcBef>
                <a:spcPts val="0"/>
              </a:spcBef>
              <a:spcAft>
                <a:spcPts val="0"/>
              </a:spcAft>
              <a:buSzPts val="12000"/>
              <a:buNone/>
              <a:defRPr sz="12000"/>
            </a:lvl2pPr>
            <a:lvl3pPr lvl="2">
              <a:spcBef>
                <a:spcPts val="0"/>
              </a:spcBef>
              <a:spcAft>
                <a:spcPts val="0"/>
              </a:spcAft>
              <a:buSzPts val="12000"/>
              <a:buNone/>
              <a:defRPr sz="12000"/>
            </a:lvl3pPr>
            <a:lvl4pPr lvl="3">
              <a:spcBef>
                <a:spcPts val="0"/>
              </a:spcBef>
              <a:spcAft>
                <a:spcPts val="0"/>
              </a:spcAft>
              <a:buSzPts val="12000"/>
              <a:buNone/>
              <a:defRPr sz="12000"/>
            </a:lvl4pPr>
            <a:lvl5pPr lvl="4">
              <a:spcBef>
                <a:spcPts val="0"/>
              </a:spcBef>
              <a:spcAft>
                <a:spcPts val="0"/>
              </a:spcAft>
              <a:buSzPts val="12000"/>
              <a:buNone/>
              <a:defRPr sz="12000"/>
            </a:lvl5pPr>
            <a:lvl6pPr lvl="5">
              <a:spcBef>
                <a:spcPts val="0"/>
              </a:spcBef>
              <a:spcAft>
                <a:spcPts val="0"/>
              </a:spcAft>
              <a:buSzPts val="12000"/>
              <a:buNone/>
              <a:defRPr sz="12000"/>
            </a:lvl6pPr>
            <a:lvl7pPr lvl="6">
              <a:spcBef>
                <a:spcPts val="0"/>
              </a:spcBef>
              <a:spcAft>
                <a:spcPts val="0"/>
              </a:spcAft>
              <a:buSzPts val="12000"/>
              <a:buNone/>
              <a:defRPr sz="12000"/>
            </a:lvl7pPr>
            <a:lvl8pPr lvl="7">
              <a:spcBef>
                <a:spcPts val="0"/>
              </a:spcBef>
              <a:spcAft>
                <a:spcPts val="0"/>
              </a:spcAft>
              <a:buSzPts val="12000"/>
              <a:buNone/>
              <a:defRPr sz="12000"/>
            </a:lvl8pPr>
            <a:lvl9pPr lvl="8">
              <a:spcBef>
                <a:spcPts val="0"/>
              </a:spcBef>
              <a:spcAft>
                <a:spcPts val="0"/>
              </a:spcAft>
              <a:buSzPts val="12000"/>
              <a:buNone/>
              <a:defRPr sz="12000"/>
            </a:lvl9pPr>
          </a:lstStyle>
          <a:p>
            <a:r>
              <a:t>xx%</a:t>
            </a:r>
          </a:p>
        </p:txBody>
      </p:sp>
      <p:sp>
        <p:nvSpPr>
          <p:cNvPr id="54" name="Google Shape;54;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55" name="Google Shape;55;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6"/>
        <p:cNvGrpSpPr/>
        <p:nvPr/>
      </p:nvGrpSpPr>
      <p:grpSpPr>
        <a:xfrm>
          <a:off x="0" y="0"/>
          <a:ext cx="0" cy="0"/>
          <a:chOff x="0" y="0"/>
          <a:chExt cx="0" cy="0"/>
        </a:xfrm>
      </p:grpSpPr>
      <p:sp>
        <p:nvSpPr>
          <p:cNvPr id="57" name="Google Shape;57;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3"/>
          <p:cNvSpPr/>
          <p:nvPr/>
        </p:nvSpPr>
        <p:spPr>
          <a:xfrm>
            <a:off x="0" y="1567350"/>
            <a:ext cx="9144000" cy="20088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3"/>
          <p:cNvSpPr txBox="1">
            <a:spLocks noGrp="1"/>
          </p:cNvSpPr>
          <p:nvPr>
            <p:ph type="title"/>
          </p:nvPr>
        </p:nvSpPr>
        <p:spPr>
          <a:xfrm>
            <a:off x="430800" y="1889700"/>
            <a:ext cx="8282400" cy="15165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lt1"/>
              </a:buClr>
              <a:buSzPts val="3600"/>
              <a:buNone/>
              <a:defRPr sz="3600">
                <a:solidFill>
                  <a:schemeClr val="lt1"/>
                </a:solidFill>
              </a:defRPr>
            </a:lvl1pPr>
            <a:lvl2pPr lvl="1" algn="ctr">
              <a:spcBef>
                <a:spcPts val="0"/>
              </a:spcBef>
              <a:spcAft>
                <a:spcPts val="0"/>
              </a:spcAft>
              <a:buClr>
                <a:schemeClr val="lt1"/>
              </a:buClr>
              <a:buSzPts val="3600"/>
              <a:buNone/>
              <a:defRPr sz="3600">
                <a:solidFill>
                  <a:schemeClr val="lt1"/>
                </a:solidFill>
              </a:defRPr>
            </a:lvl2pPr>
            <a:lvl3pPr lvl="2" algn="ctr">
              <a:spcBef>
                <a:spcPts val="0"/>
              </a:spcBef>
              <a:spcAft>
                <a:spcPts val="0"/>
              </a:spcAft>
              <a:buClr>
                <a:schemeClr val="lt1"/>
              </a:buClr>
              <a:buSzPts val="3600"/>
              <a:buNone/>
              <a:defRPr sz="3600">
                <a:solidFill>
                  <a:schemeClr val="lt1"/>
                </a:solidFill>
              </a:defRPr>
            </a:lvl3pPr>
            <a:lvl4pPr lvl="3" algn="ctr">
              <a:spcBef>
                <a:spcPts val="0"/>
              </a:spcBef>
              <a:spcAft>
                <a:spcPts val="0"/>
              </a:spcAft>
              <a:buClr>
                <a:schemeClr val="lt1"/>
              </a:buClr>
              <a:buSzPts val="3600"/>
              <a:buNone/>
              <a:defRPr sz="3600">
                <a:solidFill>
                  <a:schemeClr val="lt1"/>
                </a:solidFill>
              </a:defRPr>
            </a:lvl4pPr>
            <a:lvl5pPr lvl="4" algn="ctr">
              <a:spcBef>
                <a:spcPts val="0"/>
              </a:spcBef>
              <a:spcAft>
                <a:spcPts val="0"/>
              </a:spcAft>
              <a:buClr>
                <a:schemeClr val="lt1"/>
              </a:buClr>
              <a:buSzPts val="3600"/>
              <a:buNone/>
              <a:defRPr sz="3600">
                <a:solidFill>
                  <a:schemeClr val="lt1"/>
                </a:solidFill>
              </a:defRPr>
            </a:lvl5pPr>
            <a:lvl6pPr lvl="5" algn="ctr">
              <a:spcBef>
                <a:spcPts val="0"/>
              </a:spcBef>
              <a:spcAft>
                <a:spcPts val="0"/>
              </a:spcAft>
              <a:buClr>
                <a:schemeClr val="lt1"/>
              </a:buClr>
              <a:buSzPts val="3600"/>
              <a:buNone/>
              <a:defRPr sz="3600">
                <a:solidFill>
                  <a:schemeClr val="lt1"/>
                </a:solidFill>
              </a:defRPr>
            </a:lvl6pPr>
            <a:lvl7pPr lvl="6" algn="ctr">
              <a:spcBef>
                <a:spcPts val="0"/>
              </a:spcBef>
              <a:spcAft>
                <a:spcPts val="0"/>
              </a:spcAft>
              <a:buClr>
                <a:schemeClr val="lt1"/>
              </a:buClr>
              <a:buSzPts val="3600"/>
              <a:buNone/>
              <a:defRPr sz="3600">
                <a:solidFill>
                  <a:schemeClr val="lt1"/>
                </a:solidFill>
              </a:defRPr>
            </a:lvl7pPr>
            <a:lvl8pPr lvl="7" algn="ctr">
              <a:spcBef>
                <a:spcPts val="0"/>
              </a:spcBef>
              <a:spcAft>
                <a:spcPts val="0"/>
              </a:spcAft>
              <a:buClr>
                <a:schemeClr val="lt1"/>
              </a:buClr>
              <a:buSzPts val="3600"/>
              <a:buNone/>
              <a:defRPr sz="3600">
                <a:solidFill>
                  <a:schemeClr val="lt1"/>
                </a:solidFill>
              </a:defRPr>
            </a:lvl8pPr>
            <a:lvl9pPr lvl="8" algn="ctr">
              <a:spcBef>
                <a:spcPts val="0"/>
              </a:spcBef>
              <a:spcAft>
                <a:spcPts val="0"/>
              </a:spcAft>
              <a:buClr>
                <a:schemeClr val="lt1"/>
              </a:buClr>
              <a:buSzPts val="3600"/>
              <a:buNone/>
              <a:defRPr sz="3600">
                <a:solidFill>
                  <a:schemeClr val="lt1"/>
                </a:solidFill>
              </a:defRPr>
            </a:lvl9pPr>
          </a:lstStyle>
          <a:p>
            <a:endParaRPr/>
          </a:p>
        </p:txBody>
      </p:sp>
      <p:sp>
        <p:nvSpPr>
          <p:cNvPr id="18" name="Google Shape;18;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9"/>
        <p:cNvGrpSpPr/>
        <p:nvPr/>
      </p:nvGrpSpPr>
      <p:grpSpPr>
        <a:xfrm>
          <a:off x="0" y="0"/>
          <a:ext cx="0" cy="0"/>
          <a:chOff x="0" y="0"/>
          <a:chExt cx="0" cy="0"/>
        </a:xfrm>
      </p:grpSpPr>
      <p:cxnSp>
        <p:nvCxnSpPr>
          <p:cNvPr id="20" name="Google Shape;20;p4"/>
          <p:cNvCxnSpPr/>
          <p:nvPr/>
        </p:nvCxnSpPr>
        <p:spPr>
          <a:xfrm>
            <a:off x="429200" y="1275577"/>
            <a:ext cx="614100" cy="0"/>
          </a:xfrm>
          <a:prstGeom prst="straightConnector1">
            <a:avLst/>
          </a:prstGeom>
          <a:noFill/>
          <a:ln w="19050" cap="flat" cmpd="sng">
            <a:solidFill>
              <a:schemeClr val="dk2"/>
            </a:solidFill>
            <a:prstDash val="lgDash"/>
            <a:round/>
            <a:headEnd type="none" w="sm" len="sm"/>
            <a:tailEnd type="none" w="sm" len="sm"/>
          </a:ln>
        </p:spPr>
      </p:cxnSp>
      <p:sp>
        <p:nvSpPr>
          <p:cNvPr id="21" name="Google Shape;21;p4"/>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2" name="Google Shape;22;p4"/>
          <p:cNvSpPr txBox="1">
            <a:spLocks noGrp="1"/>
          </p:cNvSpPr>
          <p:nvPr>
            <p:ph type="body" idx="1"/>
          </p:nvPr>
        </p:nvSpPr>
        <p:spPr>
          <a:xfrm>
            <a:off x="311700" y="1468825"/>
            <a:ext cx="8520600" cy="30999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3" name="Google Shape;23;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cxnSp>
        <p:nvCxnSpPr>
          <p:cNvPr id="25" name="Google Shape;25;p5"/>
          <p:cNvCxnSpPr/>
          <p:nvPr/>
        </p:nvCxnSpPr>
        <p:spPr>
          <a:xfrm>
            <a:off x="429200" y="1275577"/>
            <a:ext cx="614100" cy="0"/>
          </a:xfrm>
          <a:prstGeom prst="straightConnector1">
            <a:avLst/>
          </a:prstGeom>
          <a:noFill/>
          <a:ln w="19050" cap="flat" cmpd="sng">
            <a:solidFill>
              <a:schemeClr val="dk2"/>
            </a:solidFill>
            <a:prstDash val="lgDash"/>
            <a:round/>
            <a:headEnd type="none" w="sm" len="sm"/>
            <a:tailEnd type="none" w="sm" len="sm"/>
          </a:ln>
        </p:spPr>
      </p:cxnSp>
      <p:sp>
        <p:nvSpPr>
          <p:cNvPr id="26" name="Google Shape;26;p5"/>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7" name="Google Shape;27;p5"/>
          <p:cNvSpPr txBox="1">
            <a:spLocks noGrp="1"/>
          </p:cNvSpPr>
          <p:nvPr>
            <p:ph type="body" idx="1"/>
          </p:nvPr>
        </p:nvSpPr>
        <p:spPr>
          <a:xfrm>
            <a:off x="311700" y="1468825"/>
            <a:ext cx="3999900" cy="30999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8" name="Google Shape;28;p5"/>
          <p:cNvSpPr txBox="1">
            <a:spLocks noGrp="1"/>
          </p:cNvSpPr>
          <p:nvPr>
            <p:ph type="body" idx="2"/>
          </p:nvPr>
        </p:nvSpPr>
        <p:spPr>
          <a:xfrm>
            <a:off x="4832400" y="1468825"/>
            <a:ext cx="3999900" cy="30999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9" name="Google Shape;29;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0"/>
        <p:cNvGrpSpPr/>
        <p:nvPr/>
      </p:nvGrpSpPr>
      <p:grpSpPr>
        <a:xfrm>
          <a:off x="0" y="0"/>
          <a:ext cx="0" cy="0"/>
          <a:chOff x="0" y="0"/>
          <a:chExt cx="0" cy="0"/>
        </a:xfrm>
      </p:grpSpPr>
      <p:sp>
        <p:nvSpPr>
          <p:cNvPr id="31" name="Google Shape;31;p6"/>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2" name="Google Shape;32;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3"/>
        <p:cNvGrpSpPr/>
        <p:nvPr/>
      </p:nvGrpSpPr>
      <p:grpSpPr>
        <a:xfrm>
          <a:off x="0" y="0"/>
          <a:ext cx="0" cy="0"/>
          <a:chOff x="0" y="0"/>
          <a:chExt cx="0" cy="0"/>
        </a:xfrm>
      </p:grpSpPr>
      <p:cxnSp>
        <p:nvCxnSpPr>
          <p:cNvPr id="34" name="Google Shape;34;p7"/>
          <p:cNvCxnSpPr/>
          <p:nvPr/>
        </p:nvCxnSpPr>
        <p:spPr>
          <a:xfrm>
            <a:off x="418675" y="1457787"/>
            <a:ext cx="614100" cy="0"/>
          </a:xfrm>
          <a:prstGeom prst="straightConnector1">
            <a:avLst/>
          </a:prstGeom>
          <a:noFill/>
          <a:ln w="19050" cap="flat" cmpd="sng">
            <a:solidFill>
              <a:schemeClr val="dk2"/>
            </a:solidFill>
            <a:prstDash val="lgDash"/>
            <a:round/>
            <a:headEnd type="none" w="sm" len="sm"/>
            <a:tailEnd type="none" w="sm" len="sm"/>
          </a:ln>
        </p:spPr>
      </p:cxnSp>
      <p:sp>
        <p:nvSpPr>
          <p:cNvPr id="35" name="Google Shape;35;p7"/>
          <p:cNvSpPr txBox="1">
            <a:spLocks noGrp="1"/>
          </p:cNvSpPr>
          <p:nvPr>
            <p:ph type="title"/>
          </p:nvPr>
        </p:nvSpPr>
        <p:spPr>
          <a:xfrm>
            <a:off x="311700" y="6318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6" name="Google Shape;36;p7"/>
          <p:cNvSpPr txBox="1">
            <a:spLocks noGrp="1"/>
          </p:cNvSpPr>
          <p:nvPr>
            <p:ph type="body" idx="1"/>
          </p:nvPr>
        </p:nvSpPr>
        <p:spPr>
          <a:xfrm>
            <a:off x="311700" y="1618204"/>
            <a:ext cx="2808000" cy="29508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7" name="Google Shape;37;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lt2"/>
        </a:solidFill>
        <a:effectLst/>
      </p:bgPr>
    </p:bg>
    <p:spTree>
      <p:nvGrpSpPr>
        <p:cNvPr id="1" name="Shape 38"/>
        <p:cNvGrpSpPr/>
        <p:nvPr/>
      </p:nvGrpSpPr>
      <p:grpSpPr>
        <a:xfrm>
          <a:off x="0" y="0"/>
          <a:ext cx="0" cy="0"/>
          <a:chOff x="0" y="0"/>
          <a:chExt cx="0" cy="0"/>
        </a:xfrm>
      </p:grpSpPr>
      <p:sp>
        <p:nvSpPr>
          <p:cNvPr id="39" name="Google Shape;39;p8"/>
          <p:cNvSpPr txBox="1">
            <a:spLocks noGrp="1"/>
          </p:cNvSpPr>
          <p:nvPr>
            <p:ph type="title"/>
          </p:nvPr>
        </p:nvSpPr>
        <p:spPr>
          <a:xfrm>
            <a:off x="490250" y="528900"/>
            <a:ext cx="5678100" cy="40857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5400"/>
              <a:buNone/>
              <a:defRPr sz="5400">
                <a:solidFill>
                  <a:schemeClr val="lt1"/>
                </a:solidFill>
              </a:defRPr>
            </a:lvl1pPr>
            <a:lvl2pPr lvl="1">
              <a:spcBef>
                <a:spcPts val="0"/>
              </a:spcBef>
              <a:spcAft>
                <a:spcPts val="0"/>
              </a:spcAft>
              <a:buClr>
                <a:schemeClr val="lt1"/>
              </a:buClr>
              <a:buSzPts val="5400"/>
              <a:buNone/>
              <a:defRPr sz="5400">
                <a:solidFill>
                  <a:schemeClr val="lt1"/>
                </a:solidFill>
              </a:defRPr>
            </a:lvl2pPr>
            <a:lvl3pPr lvl="2">
              <a:spcBef>
                <a:spcPts val="0"/>
              </a:spcBef>
              <a:spcAft>
                <a:spcPts val="0"/>
              </a:spcAft>
              <a:buClr>
                <a:schemeClr val="lt1"/>
              </a:buClr>
              <a:buSzPts val="5400"/>
              <a:buNone/>
              <a:defRPr sz="5400">
                <a:solidFill>
                  <a:schemeClr val="lt1"/>
                </a:solidFill>
              </a:defRPr>
            </a:lvl3pPr>
            <a:lvl4pPr lvl="3">
              <a:spcBef>
                <a:spcPts val="0"/>
              </a:spcBef>
              <a:spcAft>
                <a:spcPts val="0"/>
              </a:spcAft>
              <a:buClr>
                <a:schemeClr val="lt1"/>
              </a:buClr>
              <a:buSzPts val="5400"/>
              <a:buNone/>
              <a:defRPr sz="5400">
                <a:solidFill>
                  <a:schemeClr val="lt1"/>
                </a:solidFill>
              </a:defRPr>
            </a:lvl4pPr>
            <a:lvl5pPr lvl="4">
              <a:spcBef>
                <a:spcPts val="0"/>
              </a:spcBef>
              <a:spcAft>
                <a:spcPts val="0"/>
              </a:spcAft>
              <a:buClr>
                <a:schemeClr val="lt1"/>
              </a:buClr>
              <a:buSzPts val="5400"/>
              <a:buNone/>
              <a:defRPr sz="5400">
                <a:solidFill>
                  <a:schemeClr val="lt1"/>
                </a:solidFill>
              </a:defRPr>
            </a:lvl5pPr>
            <a:lvl6pPr lvl="5">
              <a:spcBef>
                <a:spcPts val="0"/>
              </a:spcBef>
              <a:spcAft>
                <a:spcPts val="0"/>
              </a:spcAft>
              <a:buClr>
                <a:schemeClr val="lt1"/>
              </a:buClr>
              <a:buSzPts val="5400"/>
              <a:buNone/>
              <a:defRPr sz="5400">
                <a:solidFill>
                  <a:schemeClr val="lt1"/>
                </a:solidFill>
              </a:defRPr>
            </a:lvl6pPr>
            <a:lvl7pPr lvl="6">
              <a:spcBef>
                <a:spcPts val="0"/>
              </a:spcBef>
              <a:spcAft>
                <a:spcPts val="0"/>
              </a:spcAft>
              <a:buClr>
                <a:schemeClr val="lt1"/>
              </a:buClr>
              <a:buSzPts val="5400"/>
              <a:buNone/>
              <a:defRPr sz="5400">
                <a:solidFill>
                  <a:schemeClr val="lt1"/>
                </a:solidFill>
              </a:defRPr>
            </a:lvl7pPr>
            <a:lvl8pPr lvl="7">
              <a:spcBef>
                <a:spcPts val="0"/>
              </a:spcBef>
              <a:spcAft>
                <a:spcPts val="0"/>
              </a:spcAft>
              <a:buClr>
                <a:schemeClr val="lt1"/>
              </a:buClr>
              <a:buSzPts val="5400"/>
              <a:buNone/>
              <a:defRPr sz="5400">
                <a:solidFill>
                  <a:schemeClr val="lt1"/>
                </a:solidFill>
              </a:defRPr>
            </a:lvl8pPr>
            <a:lvl9pPr lvl="8">
              <a:spcBef>
                <a:spcPts val="0"/>
              </a:spcBef>
              <a:spcAft>
                <a:spcPts val="0"/>
              </a:spcAft>
              <a:buClr>
                <a:schemeClr val="lt1"/>
              </a:buClr>
              <a:buSzPts val="5400"/>
              <a:buNone/>
              <a:defRPr sz="5400">
                <a:solidFill>
                  <a:schemeClr val="lt1"/>
                </a:solidFill>
              </a:defRPr>
            </a:lvl9pPr>
          </a:lstStyle>
          <a:p>
            <a:endParaRPr/>
          </a:p>
        </p:txBody>
      </p:sp>
      <p:sp>
        <p:nvSpPr>
          <p:cNvPr id="40" name="Google Shape;40;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bg>
      <p:bgPr>
        <a:solidFill>
          <a:schemeClr val="dk1"/>
        </a:solidFill>
        <a:effectLst/>
      </p:bgPr>
    </p:bg>
    <p:spTree>
      <p:nvGrpSpPr>
        <p:cNvPr id="1" name="Shape 41"/>
        <p:cNvGrpSpPr/>
        <p:nvPr/>
      </p:nvGrpSpPr>
      <p:grpSpPr>
        <a:xfrm>
          <a:off x="0" y="0"/>
          <a:ext cx="0" cy="0"/>
          <a:chOff x="0" y="0"/>
          <a:chExt cx="0" cy="0"/>
        </a:xfrm>
      </p:grpSpPr>
      <p:sp>
        <p:nvSpPr>
          <p:cNvPr id="42" name="Google Shape;42;p9"/>
          <p:cNvSpPr/>
          <p:nvPr/>
        </p:nvSpPr>
        <p:spPr>
          <a:xfrm>
            <a:off x="4572000" y="175"/>
            <a:ext cx="4572000" cy="51435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3" name="Google Shape;43;p9"/>
          <p:cNvCxnSpPr/>
          <p:nvPr/>
        </p:nvCxnSpPr>
        <p:spPr>
          <a:xfrm>
            <a:off x="5029675" y="4495500"/>
            <a:ext cx="577200" cy="0"/>
          </a:xfrm>
          <a:prstGeom prst="straightConnector1">
            <a:avLst/>
          </a:prstGeom>
          <a:noFill/>
          <a:ln w="19050" cap="flat" cmpd="sng">
            <a:solidFill>
              <a:schemeClr val="dk1"/>
            </a:solidFill>
            <a:prstDash val="lgDash"/>
            <a:round/>
            <a:headEnd type="none" w="sm" len="sm"/>
            <a:tailEnd type="none" w="sm" len="sm"/>
          </a:ln>
        </p:spPr>
      </p:cxnSp>
      <p:sp>
        <p:nvSpPr>
          <p:cNvPr id="44" name="Google Shape;44;p9"/>
          <p:cNvSpPr txBox="1">
            <a:spLocks noGrp="1"/>
          </p:cNvSpPr>
          <p:nvPr>
            <p:ph type="title"/>
          </p:nvPr>
        </p:nvSpPr>
        <p:spPr>
          <a:xfrm>
            <a:off x="265500" y="1078750"/>
            <a:ext cx="4045200" cy="17892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lt1"/>
              </a:buClr>
              <a:buSzPts val="4600"/>
              <a:buNone/>
              <a:defRPr sz="4600">
                <a:solidFill>
                  <a:schemeClr val="lt1"/>
                </a:solidFill>
              </a:defRPr>
            </a:lvl1pPr>
            <a:lvl2pPr lvl="1" algn="ctr">
              <a:spcBef>
                <a:spcPts val="0"/>
              </a:spcBef>
              <a:spcAft>
                <a:spcPts val="0"/>
              </a:spcAft>
              <a:buClr>
                <a:schemeClr val="lt1"/>
              </a:buClr>
              <a:buSzPts val="4600"/>
              <a:buNone/>
              <a:defRPr sz="4600">
                <a:solidFill>
                  <a:schemeClr val="lt1"/>
                </a:solidFill>
              </a:defRPr>
            </a:lvl2pPr>
            <a:lvl3pPr lvl="2" algn="ctr">
              <a:spcBef>
                <a:spcPts val="0"/>
              </a:spcBef>
              <a:spcAft>
                <a:spcPts val="0"/>
              </a:spcAft>
              <a:buClr>
                <a:schemeClr val="lt1"/>
              </a:buClr>
              <a:buSzPts val="4600"/>
              <a:buNone/>
              <a:defRPr sz="4600">
                <a:solidFill>
                  <a:schemeClr val="lt1"/>
                </a:solidFill>
              </a:defRPr>
            </a:lvl3pPr>
            <a:lvl4pPr lvl="3" algn="ctr">
              <a:spcBef>
                <a:spcPts val="0"/>
              </a:spcBef>
              <a:spcAft>
                <a:spcPts val="0"/>
              </a:spcAft>
              <a:buClr>
                <a:schemeClr val="lt1"/>
              </a:buClr>
              <a:buSzPts val="4600"/>
              <a:buNone/>
              <a:defRPr sz="4600">
                <a:solidFill>
                  <a:schemeClr val="lt1"/>
                </a:solidFill>
              </a:defRPr>
            </a:lvl4pPr>
            <a:lvl5pPr lvl="4" algn="ctr">
              <a:spcBef>
                <a:spcPts val="0"/>
              </a:spcBef>
              <a:spcAft>
                <a:spcPts val="0"/>
              </a:spcAft>
              <a:buClr>
                <a:schemeClr val="lt1"/>
              </a:buClr>
              <a:buSzPts val="4600"/>
              <a:buNone/>
              <a:defRPr sz="4600">
                <a:solidFill>
                  <a:schemeClr val="lt1"/>
                </a:solidFill>
              </a:defRPr>
            </a:lvl5pPr>
            <a:lvl6pPr lvl="5" algn="ctr">
              <a:spcBef>
                <a:spcPts val="0"/>
              </a:spcBef>
              <a:spcAft>
                <a:spcPts val="0"/>
              </a:spcAft>
              <a:buClr>
                <a:schemeClr val="lt1"/>
              </a:buClr>
              <a:buSzPts val="4600"/>
              <a:buNone/>
              <a:defRPr sz="4600">
                <a:solidFill>
                  <a:schemeClr val="lt1"/>
                </a:solidFill>
              </a:defRPr>
            </a:lvl6pPr>
            <a:lvl7pPr lvl="6" algn="ctr">
              <a:spcBef>
                <a:spcPts val="0"/>
              </a:spcBef>
              <a:spcAft>
                <a:spcPts val="0"/>
              </a:spcAft>
              <a:buClr>
                <a:schemeClr val="lt1"/>
              </a:buClr>
              <a:buSzPts val="4600"/>
              <a:buNone/>
              <a:defRPr sz="4600">
                <a:solidFill>
                  <a:schemeClr val="lt1"/>
                </a:solidFill>
              </a:defRPr>
            </a:lvl7pPr>
            <a:lvl8pPr lvl="7" algn="ctr">
              <a:spcBef>
                <a:spcPts val="0"/>
              </a:spcBef>
              <a:spcAft>
                <a:spcPts val="0"/>
              </a:spcAft>
              <a:buClr>
                <a:schemeClr val="lt1"/>
              </a:buClr>
              <a:buSzPts val="4600"/>
              <a:buNone/>
              <a:defRPr sz="4600">
                <a:solidFill>
                  <a:schemeClr val="lt1"/>
                </a:solidFill>
              </a:defRPr>
            </a:lvl8pPr>
            <a:lvl9pPr lvl="8" algn="ctr">
              <a:spcBef>
                <a:spcPts val="0"/>
              </a:spcBef>
              <a:spcAft>
                <a:spcPts val="0"/>
              </a:spcAft>
              <a:buClr>
                <a:schemeClr val="lt1"/>
              </a:buClr>
              <a:buSzPts val="4600"/>
              <a:buNone/>
              <a:defRPr sz="4600">
                <a:solidFill>
                  <a:schemeClr val="lt1"/>
                </a:solidFill>
              </a:defRPr>
            </a:lvl9pPr>
          </a:lstStyle>
          <a:p>
            <a:endParaRPr/>
          </a:p>
        </p:txBody>
      </p:sp>
      <p:sp>
        <p:nvSpPr>
          <p:cNvPr id="45" name="Google Shape;45;p9"/>
          <p:cNvSpPr txBox="1">
            <a:spLocks noGrp="1"/>
          </p:cNvSpPr>
          <p:nvPr>
            <p:ph type="subTitle" idx="1"/>
          </p:nvPr>
        </p:nvSpPr>
        <p:spPr>
          <a:xfrm>
            <a:off x="265500" y="2921401"/>
            <a:ext cx="4045200" cy="1345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chemeClr val="lt1"/>
              </a:buClr>
              <a:buSzPts val="1900"/>
              <a:buNone/>
              <a:defRPr sz="1900">
                <a:solidFill>
                  <a:schemeClr val="lt1"/>
                </a:solidFill>
              </a:defRPr>
            </a:lvl1pPr>
            <a:lvl2pPr lvl="1" algn="ctr">
              <a:lnSpc>
                <a:spcPct val="100000"/>
              </a:lnSpc>
              <a:spcBef>
                <a:spcPts val="0"/>
              </a:spcBef>
              <a:spcAft>
                <a:spcPts val="0"/>
              </a:spcAft>
              <a:buClr>
                <a:schemeClr val="lt1"/>
              </a:buClr>
              <a:buSzPts val="1900"/>
              <a:buNone/>
              <a:defRPr sz="1900">
                <a:solidFill>
                  <a:schemeClr val="lt1"/>
                </a:solidFill>
              </a:defRPr>
            </a:lvl2pPr>
            <a:lvl3pPr lvl="2" algn="ctr">
              <a:lnSpc>
                <a:spcPct val="100000"/>
              </a:lnSpc>
              <a:spcBef>
                <a:spcPts val="0"/>
              </a:spcBef>
              <a:spcAft>
                <a:spcPts val="0"/>
              </a:spcAft>
              <a:buClr>
                <a:schemeClr val="lt1"/>
              </a:buClr>
              <a:buSzPts val="1900"/>
              <a:buNone/>
              <a:defRPr sz="1900">
                <a:solidFill>
                  <a:schemeClr val="lt1"/>
                </a:solidFill>
              </a:defRPr>
            </a:lvl3pPr>
            <a:lvl4pPr lvl="3" algn="ctr">
              <a:lnSpc>
                <a:spcPct val="100000"/>
              </a:lnSpc>
              <a:spcBef>
                <a:spcPts val="0"/>
              </a:spcBef>
              <a:spcAft>
                <a:spcPts val="0"/>
              </a:spcAft>
              <a:buClr>
                <a:schemeClr val="lt1"/>
              </a:buClr>
              <a:buSzPts val="1900"/>
              <a:buNone/>
              <a:defRPr sz="1900">
                <a:solidFill>
                  <a:schemeClr val="lt1"/>
                </a:solidFill>
              </a:defRPr>
            </a:lvl4pPr>
            <a:lvl5pPr lvl="4" algn="ctr">
              <a:lnSpc>
                <a:spcPct val="100000"/>
              </a:lnSpc>
              <a:spcBef>
                <a:spcPts val="0"/>
              </a:spcBef>
              <a:spcAft>
                <a:spcPts val="0"/>
              </a:spcAft>
              <a:buClr>
                <a:schemeClr val="lt1"/>
              </a:buClr>
              <a:buSzPts val="1900"/>
              <a:buNone/>
              <a:defRPr sz="1900">
                <a:solidFill>
                  <a:schemeClr val="lt1"/>
                </a:solidFill>
              </a:defRPr>
            </a:lvl5pPr>
            <a:lvl6pPr lvl="5" algn="ctr">
              <a:lnSpc>
                <a:spcPct val="100000"/>
              </a:lnSpc>
              <a:spcBef>
                <a:spcPts val="0"/>
              </a:spcBef>
              <a:spcAft>
                <a:spcPts val="0"/>
              </a:spcAft>
              <a:buClr>
                <a:schemeClr val="lt1"/>
              </a:buClr>
              <a:buSzPts val="1900"/>
              <a:buNone/>
              <a:defRPr sz="1900">
                <a:solidFill>
                  <a:schemeClr val="lt1"/>
                </a:solidFill>
              </a:defRPr>
            </a:lvl6pPr>
            <a:lvl7pPr lvl="6" algn="ctr">
              <a:lnSpc>
                <a:spcPct val="100000"/>
              </a:lnSpc>
              <a:spcBef>
                <a:spcPts val="0"/>
              </a:spcBef>
              <a:spcAft>
                <a:spcPts val="0"/>
              </a:spcAft>
              <a:buClr>
                <a:schemeClr val="lt1"/>
              </a:buClr>
              <a:buSzPts val="1900"/>
              <a:buNone/>
              <a:defRPr sz="1900">
                <a:solidFill>
                  <a:schemeClr val="lt1"/>
                </a:solidFill>
              </a:defRPr>
            </a:lvl7pPr>
            <a:lvl8pPr lvl="7" algn="ctr">
              <a:lnSpc>
                <a:spcPct val="100000"/>
              </a:lnSpc>
              <a:spcBef>
                <a:spcPts val="0"/>
              </a:spcBef>
              <a:spcAft>
                <a:spcPts val="0"/>
              </a:spcAft>
              <a:buClr>
                <a:schemeClr val="lt1"/>
              </a:buClr>
              <a:buSzPts val="1900"/>
              <a:buNone/>
              <a:defRPr sz="1900">
                <a:solidFill>
                  <a:schemeClr val="lt1"/>
                </a:solidFill>
              </a:defRPr>
            </a:lvl8pPr>
            <a:lvl9pPr lvl="8" algn="ctr">
              <a:lnSpc>
                <a:spcPct val="100000"/>
              </a:lnSpc>
              <a:spcBef>
                <a:spcPts val="0"/>
              </a:spcBef>
              <a:spcAft>
                <a:spcPts val="0"/>
              </a:spcAft>
              <a:buClr>
                <a:schemeClr val="lt1"/>
              </a:buClr>
              <a:buSzPts val="1900"/>
              <a:buNone/>
              <a:defRPr sz="1900">
                <a:solidFill>
                  <a:schemeClr val="lt1"/>
                </a:solidFill>
              </a:defRPr>
            </a:lvl9pPr>
          </a:lstStyle>
          <a:p>
            <a:endParaRPr/>
          </a:p>
        </p:txBody>
      </p:sp>
      <p:sp>
        <p:nvSpPr>
          <p:cNvPr id="46" name="Google Shape;46;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7" name="Google Shape;47;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8"/>
        <p:cNvGrpSpPr/>
        <p:nvPr/>
      </p:nvGrpSpPr>
      <p:grpSpPr>
        <a:xfrm>
          <a:off x="0" y="0"/>
          <a:ext cx="0" cy="0"/>
          <a:chOff x="0" y="0"/>
          <a:chExt cx="0" cy="0"/>
        </a:xfrm>
      </p:grpSpPr>
      <p:sp>
        <p:nvSpPr>
          <p:cNvPr id="49" name="Google Shape;49;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2100"/>
              <a:buFont typeface="Oswald"/>
              <a:buNone/>
              <a:defRPr sz="2100">
                <a:latin typeface="Oswald"/>
                <a:ea typeface="Oswald"/>
                <a:cs typeface="Oswald"/>
                <a:sym typeface="Oswald"/>
              </a:defRPr>
            </a:lvl1pPr>
          </a:lstStyle>
          <a:p>
            <a:endParaRPr/>
          </a:p>
        </p:txBody>
      </p:sp>
      <p:sp>
        <p:nvSpPr>
          <p:cNvPr id="50" name="Google Shape;50;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odern-writer">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72500"/>
            <a:ext cx="8520600" cy="7335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1pPr>
            <a:lvl2pPr lvl="1">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2pPr>
            <a:lvl3pPr lvl="2">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3pPr>
            <a:lvl4pPr lvl="3">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4pPr>
            <a:lvl5pPr lvl="4">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5pPr>
            <a:lvl6pPr lvl="5">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6pPr>
            <a:lvl7pPr lvl="6">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7pPr>
            <a:lvl8pPr lvl="7">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8pPr>
            <a:lvl9pPr lvl="8">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9pPr>
          </a:lstStyle>
          <a:p>
            <a:endParaRPr/>
          </a:p>
        </p:txBody>
      </p:sp>
      <p:sp>
        <p:nvSpPr>
          <p:cNvPr id="7" name="Google Shape;7;p1"/>
          <p:cNvSpPr txBox="1">
            <a:spLocks noGrp="1"/>
          </p:cNvSpPr>
          <p:nvPr>
            <p:ph type="body" idx="1"/>
          </p:nvPr>
        </p:nvSpPr>
        <p:spPr>
          <a:xfrm>
            <a:off x="311700" y="1468825"/>
            <a:ext cx="8520600" cy="30999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Source Code Pro"/>
              <a:buChar char="●"/>
              <a:defRPr sz="1800">
                <a:solidFill>
                  <a:schemeClr val="dk2"/>
                </a:solidFill>
                <a:latin typeface="Source Code Pro"/>
                <a:ea typeface="Source Code Pro"/>
                <a:cs typeface="Source Code Pro"/>
                <a:sym typeface="Source Code Pro"/>
              </a:defRPr>
            </a:lvl1pPr>
            <a:lvl2pPr marL="914400" lvl="1"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2pPr>
            <a:lvl3pPr marL="1371600" lvl="2"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3pPr>
            <a:lvl4pPr marL="1828800" lvl="3"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4pPr>
            <a:lvl5pPr marL="2286000" lvl="4"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5pPr>
            <a:lvl6pPr marL="2743200" lvl="5"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6pPr>
            <a:lvl7pPr marL="3200400" lvl="6"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7pPr>
            <a:lvl8pPr marL="3657600" lvl="7"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8pPr>
            <a:lvl9pPr marL="4114800" lvl="8" indent="-317500">
              <a:lnSpc>
                <a:spcPct val="115000"/>
              </a:lnSpc>
              <a:spcBef>
                <a:spcPts val="1600"/>
              </a:spcBef>
              <a:spcAft>
                <a:spcPts val="160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latin typeface="Source Code Pro"/>
                <a:ea typeface="Source Code Pro"/>
                <a:cs typeface="Source Code Pro"/>
                <a:sym typeface="Source Code Pro"/>
              </a:defRPr>
            </a:lvl1pPr>
            <a:lvl2pPr lvl="1" algn="r">
              <a:buNone/>
              <a:defRPr sz="1000">
                <a:solidFill>
                  <a:schemeClr val="dk2"/>
                </a:solidFill>
                <a:latin typeface="Source Code Pro"/>
                <a:ea typeface="Source Code Pro"/>
                <a:cs typeface="Source Code Pro"/>
                <a:sym typeface="Source Code Pro"/>
              </a:defRPr>
            </a:lvl2pPr>
            <a:lvl3pPr lvl="2" algn="r">
              <a:buNone/>
              <a:defRPr sz="1000">
                <a:solidFill>
                  <a:schemeClr val="dk2"/>
                </a:solidFill>
                <a:latin typeface="Source Code Pro"/>
                <a:ea typeface="Source Code Pro"/>
                <a:cs typeface="Source Code Pro"/>
                <a:sym typeface="Source Code Pro"/>
              </a:defRPr>
            </a:lvl3pPr>
            <a:lvl4pPr lvl="3" algn="r">
              <a:buNone/>
              <a:defRPr sz="1000">
                <a:solidFill>
                  <a:schemeClr val="dk2"/>
                </a:solidFill>
                <a:latin typeface="Source Code Pro"/>
                <a:ea typeface="Source Code Pro"/>
                <a:cs typeface="Source Code Pro"/>
                <a:sym typeface="Source Code Pro"/>
              </a:defRPr>
            </a:lvl4pPr>
            <a:lvl5pPr lvl="4" algn="r">
              <a:buNone/>
              <a:defRPr sz="1000">
                <a:solidFill>
                  <a:schemeClr val="dk2"/>
                </a:solidFill>
                <a:latin typeface="Source Code Pro"/>
                <a:ea typeface="Source Code Pro"/>
                <a:cs typeface="Source Code Pro"/>
                <a:sym typeface="Source Code Pro"/>
              </a:defRPr>
            </a:lvl5pPr>
            <a:lvl6pPr lvl="5" algn="r">
              <a:buNone/>
              <a:defRPr sz="1000">
                <a:solidFill>
                  <a:schemeClr val="dk2"/>
                </a:solidFill>
                <a:latin typeface="Source Code Pro"/>
                <a:ea typeface="Source Code Pro"/>
                <a:cs typeface="Source Code Pro"/>
                <a:sym typeface="Source Code Pro"/>
              </a:defRPr>
            </a:lvl6pPr>
            <a:lvl7pPr lvl="6" algn="r">
              <a:buNone/>
              <a:defRPr sz="1000">
                <a:solidFill>
                  <a:schemeClr val="dk2"/>
                </a:solidFill>
                <a:latin typeface="Source Code Pro"/>
                <a:ea typeface="Source Code Pro"/>
                <a:cs typeface="Source Code Pro"/>
                <a:sym typeface="Source Code Pro"/>
              </a:defRPr>
            </a:lvl7pPr>
            <a:lvl8pPr lvl="7" algn="r">
              <a:buNone/>
              <a:defRPr sz="1000">
                <a:solidFill>
                  <a:schemeClr val="dk2"/>
                </a:solidFill>
                <a:latin typeface="Source Code Pro"/>
                <a:ea typeface="Source Code Pro"/>
                <a:cs typeface="Source Code Pro"/>
                <a:sym typeface="Source Code Pro"/>
              </a:defRPr>
            </a:lvl8pPr>
            <a:lvl9pPr lvl="8" algn="r">
              <a:buNone/>
              <a:defRPr sz="1000">
                <a:solidFill>
                  <a:schemeClr val="dk2"/>
                </a:solidFill>
                <a:latin typeface="Source Code Pro"/>
                <a:ea typeface="Source Code Pro"/>
                <a:cs typeface="Source Code Pro"/>
                <a:sym typeface="Source Code Pro"/>
              </a:defRPr>
            </a:lvl9pPr>
          </a:lstStyle>
          <a:p>
            <a:pPr marL="0" lvl="0" indent="0" algn="r" rtl="0">
              <a:spcBef>
                <a:spcPts val="0"/>
              </a:spcBef>
              <a:spcAft>
                <a:spcPts val="0"/>
              </a:spcAft>
              <a:buNone/>
            </a:pPr>
            <a:fld id="{00000000-1234-1234-1234-123412341234}" type="slidenum">
              <a:rPr lang="pt-BR"/>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drive.google.com/file/d/1179FXCRCpLgNiHfB5hEqSJoAnyL2W_JB/view" TargetMode="External"/><Relationship Id="rId2" Type="http://schemas.openxmlformats.org/officeDocument/2006/relationships/notesSlide" Target="../notesSlides/notesSlide5.xml"/><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p13"/>
          <p:cNvSpPr txBox="1">
            <a:spLocks noGrp="1"/>
          </p:cNvSpPr>
          <p:nvPr>
            <p:ph type="ctrTitle"/>
          </p:nvPr>
        </p:nvSpPr>
        <p:spPr>
          <a:xfrm>
            <a:off x="411175" y="644300"/>
            <a:ext cx="8282400" cy="2109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pt-BR"/>
              <a:t>Proposta de uma metodologia discursiva </a:t>
            </a:r>
            <a:endParaRPr/>
          </a:p>
        </p:txBody>
      </p:sp>
      <p:sp>
        <p:nvSpPr>
          <p:cNvPr id="63" name="Google Shape;63;p13"/>
          <p:cNvSpPr txBox="1">
            <a:spLocks noGrp="1"/>
          </p:cNvSpPr>
          <p:nvPr>
            <p:ph type="subTitle" idx="1"/>
          </p:nvPr>
        </p:nvSpPr>
        <p:spPr>
          <a:xfrm>
            <a:off x="411175" y="3398250"/>
            <a:ext cx="8282400" cy="1260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pt-BR"/>
              <a:t>Juliana Naseh Pacheco</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2"/>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pt-BR"/>
              <a:t>27 de maio - Figuras de linguagem </a:t>
            </a:r>
            <a:endParaRPr/>
          </a:p>
        </p:txBody>
      </p:sp>
      <p:sp>
        <p:nvSpPr>
          <p:cNvPr id="115" name="Google Shape;115;p22"/>
          <p:cNvSpPr txBox="1">
            <a:spLocks noGrp="1"/>
          </p:cNvSpPr>
          <p:nvPr>
            <p:ph type="body" idx="1"/>
          </p:nvPr>
        </p:nvSpPr>
        <p:spPr>
          <a:xfrm>
            <a:off x="311700" y="1357275"/>
            <a:ext cx="8520600" cy="3786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t-BR"/>
              <a:t>… Resolvi tomar uma media e comprar um pão. Que efeito surpreendente faz a comida no nosso organismo! Eu que antes de comer via o céu, as arvores, as aves tudo amarelo, depois que comi, tudo normalizou-se aos meus olhos.</a:t>
            </a:r>
            <a:endParaRPr/>
          </a:p>
          <a:p>
            <a:pPr marL="0" lvl="0" indent="0" algn="l" rtl="0">
              <a:spcBef>
                <a:spcPts val="1600"/>
              </a:spcBef>
              <a:spcAft>
                <a:spcPts val="1600"/>
              </a:spcAft>
              <a:buNone/>
            </a:pPr>
            <a:r>
              <a:rPr lang="pt-BR"/>
              <a:t>… A comida no estomago é como o combustivel nas maquinas. Passei a trabalhar mais depressa. O meu corpo deixou de pesar. Comecei a andar mais depressa. Eu tinha impressão que eu delisava no espaço. Comecei sorrir como se estivesse presenciando um lindo espetaculo. E haverá espetaculo mais lindo do que ter o que comer? Parece que eu estava comendo pela primeira vez na minha vida.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3"/>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pt-BR"/>
              <a:t>15 de julho - Aniversário da Vera Eunice</a:t>
            </a:r>
            <a:endParaRPr/>
          </a:p>
        </p:txBody>
      </p:sp>
      <p:sp>
        <p:nvSpPr>
          <p:cNvPr id="121" name="Google Shape;121;p23"/>
          <p:cNvSpPr txBox="1">
            <a:spLocks noGrp="1"/>
          </p:cNvSpPr>
          <p:nvPr>
            <p:ph type="body" idx="1"/>
          </p:nvPr>
        </p:nvSpPr>
        <p:spPr>
          <a:xfrm>
            <a:off x="311700" y="1208550"/>
            <a:ext cx="8520600" cy="3855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t-BR" sz="1400"/>
              <a:t>Quando eu deixava o leito a Vera já estava acordada e perguntou-me:</a:t>
            </a:r>
            <a:endParaRPr sz="1400"/>
          </a:p>
          <a:p>
            <a:pPr marL="457200" lvl="0" indent="-317500" algn="l" rtl="0">
              <a:spcBef>
                <a:spcPts val="1600"/>
              </a:spcBef>
              <a:spcAft>
                <a:spcPts val="0"/>
              </a:spcAft>
              <a:buSzPts val="1400"/>
              <a:buChar char="-"/>
            </a:pPr>
            <a:r>
              <a:rPr lang="pt-BR" sz="1400"/>
              <a:t>Mamãe, é hoje que eu faço anos?</a:t>
            </a:r>
            <a:endParaRPr sz="1400"/>
          </a:p>
          <a:p>
            <a:pPr marL="457200" lvl="0" indent="-317500" algn="l" rtl="0">
              <a:spcBef>
                <a:spcPts val="0"/>
              </a:spcBef>
              <a:spcAft>
                <a:spcPts val="0"/>
              </a:spcAft>
              <a:buSzPts val="1400"/>
              <a:buChar char="-"/>
            </a:pPr>
            <a:r>
              <a:rPr lang="pt-BR" sz="1400"/>
              <a:t>É. E meus parabens. Desejo-te felicidades.</a:t>
            </a:r>
            <a:endParaRPr sz="1400"/>
          </a:p>
          <a:p>
            <a:pPr marL="457200" lvl="0" indent="-317500" algn="l" rtl="0">
              <a:spcBef>
                <a:spcPts val="0"/>
              </a:spcBef>
              <a:spcAft>
                <a:spcPts val="0"/>
              </a:spcAft>
              <a:buSzPts val="1400"/>
              <a:buChar char="-"/>
            </a:pPr>
            <a:r>
              <a:rPr lang="pt-BR" sz="1400"/>
              <a:t>A senhora vai fazer um bolo para mim?</a:t>
            </a:r>
            <a:endParaRPr sz="1400"/>
          </a:p>
          <a:p>
            <a:pPr marL="457200" lvl="0" indent="-317500" algn="l" rtl="0">
              <a:spcBef>
                <a:spcPts val="0"/>
              </a:spcBef>
              <a:spcAft>
                <a:spcPts val="0"/>
              </a:spcAft>
              <a:buSzPts val="1400"/>
              <a:buChar char="-"/>
            </a:pPr>
            <a:r>
              <a:rPr lang="pt-BR" sz="1400"/>
              <a:t>Não sei. Se eu arranjar dinheiro...</a:t>
            </a:r>
            <a:endParaRPr sz="1400"/>
          </a:p>
          <a:p>
            <a:pPr marL="0" lvl="0" indent="0" algn="l" rtl="0">
              <a:spcBef>
                <a:spcPts val="1600"/>
              </a:spcBef>
              <a:spcAft>
                <a:spcPts val="0"/>
              </a:spcAft>
              <a:buNone/>
            </a:pPr>
            <a:r>
              <a:rPr lang="pt-BR" sz="1400"/>
              <a:t>Acendi o fogo e fui carregar agua. As mulheres reclamavam que a agua é pouca. </a:t>
            </a:r>
            <a:endParaRPr sz="1400"/>
          </a:p>
          <a:p>
            <a:pPr marL="0" lvl="0" indent="0" algn="l" rtl="0">
              <a:spcBef>
                <a:spcPts val="1600"/>
              </a:spcBef>
              <a:spcAft>
                <a:spcPts val="0"/>
              </a:spcAft>
              <a:buNone/>
            </a:pPr>
            <a:r>
              <a:rPr lang="pt-BR" sz="1400"/>
              <a:t>… Os lixeiros já haviam passado. Catei pouco papel. Passei na fabrica para catar estopas. Comecei sentir tontura. Resolvi ir na casa da Dona Angelina pedir um pouco de café.A Dona Angelina deu-me. (...) Quando eu saí disse-lhe que já estava mehor.</a:t>
            </a:r>
            <a:endParaRPr sz="1400"/>
          </a:p>
          <a:p>
            <a:pPr marL="457200" lvl="0" indent="-317500" algn="l" rtl="0">
              <a:spcBef>
                <a:spcPts val="1600"/>
              </a:spcBef>
              <a:spcAft>
                <a:spcPts val="0"/>
              </a:spcAft>
              <a:buSzPts val="1400"/>
              <a:buChar char="-"/>
            </a:pPr>
            <a:r>
              <a:rPr lang="pt-BR" sz="1400"/>
              <a:t>É fome. Você precisa comer. </a:t>
            </a:r>
            <a:endParaRPr sz="1400"/>
          </a:p>
          <a:p>
            <a:pPr marL="457200" lvl="0" indent="-304800" algn="l" rtl="0">
              <a:spcBef>
                <a:spcPts val="0"/>
              </a:spcBef>
              <a:spcAft>
                <a:spcPts val="0"/>
              </a:spcAft>
              <a:buSzPts val="1200"/>
              <a:buChar char="-"/>
            </a:pPr>
            <a:r>
              <a:rPr lang="pt-BR" sz="1400"/>
              <a:t>Mas o que se ganha não dá.</a:t>
            </a:r>
            <a:r>
              <a:rPr lang="pt-BR" sz="1200"/>
              <a:t> </a:t>
            </a:r>
            <a:endParaRPr sz="1200"/>
          </a:p>
          <a:p>
            <a:pPr marL="0" lvl="0" indent="0" algn="l" rtl="0">
              <a:spcBef>
                <a:spcPts val="1600"/>
              </a:spcBef>
              <a:spcAft>
                <a:spcPts val="1600"/>
              </a:spcAft>
              <a:buNone/>
            </a:pPr>
            <a:endParaRPr sz="12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4"/>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pt-BR"/>
              <a:t>15 de julho - Aniversário da Vera Eunice</a:t>
            </a:r>
            <a:endParaRPr/>
          </a:p>
        </p:txBody>
      </p:sp>
      <p:sp>
        <p:nvSpPr>
          <p:cNvPr id="127" name="Google Shape;127;p24"/>
          <p:cNvSpPr txBox="1">
            <a:spLocks noGrp="1"/>
          </p:cNvSpPr>
          <p:nvPr>
            <p:ph type="body" idx="1"/>
          </p:nvPr>
        </p:nvSpPr>
        <p:spPr>
          <a:xfrm>
            <a:off x="311700" y="1307700"/>
            <a:ext cx="8520600" cy="3532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t-BR" sz="1600"/>
              <a:t>… Já emagreci 8 quilos. Eu não tenho carne, e o pouco que tenho desaparece. Peguei os papeis e saí. Quando passei diante de uma vitrine vi o meu reflexo: Desviei o olhar, porque tinha a impressão de estar vendo um fantasma.</a:t>
            </a:r>
            <a:endParaRPr sz="1600"/>
          </a:p>
          <a:p>
            <a:pPr marL="0" lvl="0" indent="0" algn="l" rtl="0">
              <a:spcBef>
                <a:spcPts val="1600"/>
              </a:spcBef>
              <a:spcAft>
                <a:spcPts val="0"/>
              </a:spcAft>
              <a:buNone/>
            </a:pPr>
            <a:r>
              <a:rPr lang="pt-BR" sz="1600"/>
              <a:t>… Eu fritei peixe e fiz polenta para os filhos comer com peixe. Quando a Vera chegou viu a polenta dentro da marmita e perguntou:</a:t>
            </a:r>
            <a:endParaRPr sz="1600"/>
          </a:p>
          <a:p>
            <a:pPr marL="457200" lvl="0" indent="-330200" algn="l" rtl="0">
              <a:spcBef>
                <a:spcPts val="1600"/>
              </a:spcBef>
              <a:spcAft>
                <a:spcPts val="0"/>
              </a:spcAft>
              <a:buSzPts val="1600"/>
              <a:buChar char="-"/>
            </a:pPr>
            <a:r>
              <a:rPr lang="pt-BR" sz="1600"/>
              <a:t>E o bolo? Hoje eu faço anos! </a:t>
            </a:r>
            <a:endParaRPr sz="1600"/>
          </a:p>
          <a:p>
            <a:pPr marL="457200" lvl="0" indent="-330200" algn="l" rtl="0">
              <a:spcBef>
                <a:spcPts val="0"/>
              </a:spcBef>
              <a:spcAft>
                <a:spcPts val="0"/>
              </a:spcAft>
              <a:buSzPts val="1600"/>
              <a:buChar char="-"/>
            </a:pPr>
            <a:r>
              <a:rPr lang="pt-BR" sz="1600"/>
              <a:t>Não é bolo. É polenta.</a:t>
            </a:r>
            <a:endParaRPr sz="1600"/>
          </a:p>
          <a:p>
            <a:pPr marL="457200" lvl="0" indent="-330200" algn="l" rtl="0">
              <a:spcBef>
                <a:spcPts val="0"/>
              </a:spcBef>
              <a:spcAft>
                <a:spcPts val="0"/>
              </a:spcAft>
              <a:buSzPts val="1600"/>
              <a:buChar char="-"/>
            </a:pPr>
            <a:r>
              <a:rPr lang="pt-BR" sz="1600"/>
              <a:t>Polenta, eu não gosto. </a:t>
            </a:r>
            <a:endParaRPr sz="1600"/>
          </a:p>
          <a:p>
            <a:pPr marL="0" lvl="0" indent="0" algn="l" rtl="0">
              <a:spcBef>
                <a:spcPts val="1600"/>
              </a:spcBef>
              <a:spcAft>
                <a:spcPts val="1600"/>
              </a:spcAft>
              <a:buNone/>
            </a:pPr>
            <a:r>
              <a:rPr lang="pt-BR" sz="1600"/>
              <a:t>Ela trouxe leite. Eu dei-lhe leite com polenta. Ela comeu chorando. Quem sou eu para fazer bolo?</a:t>
            </a:r>
            <a:endParaRPr sz="16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5"/>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pt-BR"/>
              <a:t>Quinta e sexta aula</a:t>
            </a:r>
            <a:endParaRPr/>
          </a:p>
        </p:txBody>
      </p:sp>
      <p:sp>
        <p:nvSpPr>
          <p:cNvPr id="133" name="Google Shape;133;p25"/>
          <p:cNvSpPr txBox="1">
            <a:spLocks noGrp="1"/>
          </p:cNvSpPr>
          <p:nvPr>
            <p:ph type="body" idx="1"/>
          </p:nvPr>
        </p:nvSpPr>
        <p:spPr>
          <a:xfrm>
            <a:off x="311700" y="1468825"/>
            <a:ext cx="8520600" cy="427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t-BR" sz="1600"/>
              <a:t>Elaboração de apreciações estéticas e/ou afetivas:</a:t>
            </a:r>
            <a:endParaRPr sz="1600"/>
          </a:p>
          <a:p>
            <a:pPr marL="457200" lvl="0" indent="-330200" algn="l" rtl="0">
              <a:spcBef>
                <a:spcPts val="1600"/>
              </a:spcBef>
              <a:spcAft>
                <a:spcPts val="0"/>
              </a:spcAft>
              <a:buSzPts val="1600"/>
              <a:buChar char="●"/>
            </a:pPr>
            <a:r>
              <a:rPr lang="pt-BR" sz="1600"/>
              <a:t>Discussão sobre o que a leitura despertou nos alunos: sentimentos, emoções, associações, lembranças, ideias diversas. </a:t>
            </a:r>
            <a:endParaRPr sz="1600"/>
          </a:p>
          <a:p>
            <a:pPr marL="457200" lvl="0" indent="-330200" algn="l" rtl="0">
              <a:spcBef>
                <a:spcPts val="0"/>
              </a:spcBef>
              <a:spcAft>
                <a:spcPts val="0"/>
              </a:spcAft>
              <a:buSzPts val="1600"/>
              <a:buChar char="●"/>
            </a:pPr>
            <a:r>
              <a:rPr lang="pt-BR" sz="1600"/>
              <a:t>Discussão sobre a opinião a respeito do texto: se a leitura mudou alguma percepção, opinião… </a:t>
            </a:r>
            <a:endParaRPr sz="1600"/>
          </a:p>
          <a:p>
            <a:pPr marL="0" lvl="0" indent="0" algn="l" rtl="0">
              <a:spcBef>
                <a:spcPts val="1600"/>
              </a:spcBef>
              <a:spcAft>
                <a:spcPts val="0"/>
              </a:spcAft>
              <a:buNone/>
            </a:pPr>
            <a:r>
              <a:rPr lang="pt-BR" sz="1600"/>
              <a:t>Elaboração de apreciações relativas a valores éticos e/ou políticos: </a:t>
            </a:r>
            <a:endParaRPr sz="1600"/>
          </a:p>
          <a:p>
            <a:pPr marL="457200" lvl="0" indent="-330200" algn="l" rtl="0">
              <a:spcBef>
                <a:spcPts val="1600"/>
              </a:spcBef>
              <a:spcAft>
                <a:spcPts val="0"/>
              </a:spcAft>
              <a:buSzPts val="1600"/>
              <a:buChar char="●"/>
            </a:pPr>
            <a:r>
              <a:rPr lang="pt-BR" sz="1600"/>
              <a:t>Verificar como os alunos percebem a abordagem do texto em relação à realidade da favela (a fome, as dificuldades apresentadas pela autora…)</a:t>
            </a:r>
            <a:endParaRPr sz="16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6"/>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pt-BR"/>
              <a:t>Quinta e sexta aula</a:t>
            </a:r>
            <a:endParaRPr/>
          </a:p>
        </p:txBody>
      </p:sp>
      <p:sp>
        <p:nvSpPr>
          <p:cNvPr id="139" name="Google Shape;139;p26"/>
          <p:cNvSpPr txBox="1">
            <a:spLocks noGrp="1"/>
          </p:cNvSpPr>
          <p:nvPr>
            <p:ph type="body" idx="1"/>
          </p:nvPr>
        </p:nvSpPr>
        <p:spPr>
          <a:xfrm>
            <a:off x="311700" y="1332475"/>
            <a:ext cx="8520600" cy="3099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t-BR"/>
              <a:t>Percepção de relações de interdiscursividade:</a:t>
            </a:r>
            <a:endParaRPr/>
          </a:p>
          <a:p>
            <a:pPr marL="457200" lvl="0" indent="-342900" algn="l" rtl="0">
              <a:spcBef>
                <a:spcPts val="1600"/>
              </a:spcBef>
              <a:spcAft>
                <a:spcPts val="0"/>
              </a:spcAft>
              <a:buSzPts val="1800"/>
              <a:buChar char="●"/>
            </a:pPr>
            <a:r>
              <a:rPr lang="pt-BR"/>
              <a:t>Quais outras histórias  conhecidas podem dialogar com essa?</a:t>
            </a:r>
            <a:endParaRPr/>
          </a:p>
          <a:p>
            <a:pPr marL="914400" lvl="1" indent="-342900" algn="l" rtl="0">
              <a:spcBef>
                <a:spcPts val="0"/>
              </a:spcBef>
              <a:spcAft>
                <a:spcPts val="0"/>
              </a:spcAft>
              <a:buSzPts val="1800"/>
              <a:buChar char="○"/>
            </a:pPr>
            <a:r>
              <a:rPr lang="pt-BR" sz="1800"/>
              <a:t>Filmes nacionais que retratam a realidade nas favelas, como Cidade de Deus e Cidade dos Homens;</a:t>
            </a:r>
            <a:endParaRPr sz="1800"/>
          </a:p>
          <a:p>
            <a:pPr marL="914400" lvl="1" indent="-342900" algn="l" rtl="0">
              <a:spcBef>
                <a:spcPts val="0"/>
              </a:spcBef>
              <a:spcAft>
                <a:spcPts val="0"/>
              </a:spcAft>
              <a:buSzPts val="1800"/>
              <a:buChar char="○"/>
            </a:pPr>
            <a:r>
              <a:rPr lang="pt-BR" sz="1800"/>
              <a:t>Músicas que relatam histórias que se encaixam no gênero diário, como “Diário de um Detento”, dos Racionais Mc’s;</a:t>
            </a:r>
            <a:endParaRPr sz="1800"/>
          </a:p>
          <a:p>
            <a:pPr marL="914400" lvl="1" indent="-342900" algn="l" rtl="0">
              <a:spcBef>
                <a:spcPts val="0"/>
              </a:spcBef>
              <a:spcAft>
                <a:spcPts val="0"/>
              </a:spcAft>
              <a:buSzPts val="1800"/>
              <a:buChar char="○"/>
            </a:pPr>
            <a:r>
              <a:rPr lang="pt-BR" sz="1800"/>
              <a:t>Livros que também relatam histórias que se encaixam no gênero diário, como o “Diário de Anne Frank”. </a:t>
            </a:r>
            <a:endParaRPr sz="1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pt-BR"/>
              <a:t>Sétima e oitava aula</a:t>
            </a:r>
            <a:endParaRPr/>
          </a:p>
        </p:txBody>
      </p:sp>
      <p:sp>
        <p:nvSpPr>
          <p:cNvPr id="145" name="Google Shape;145;p27"/>
          <p:cNvSpPr txBox="1">
            <a:spLocks noGrp="1"/>
          </p:cNvSpPr>
          <p:nvPr>
            <p:ph type="body" idx="1"/>
          </p:nvPr>
        </p:nvSpPr>
        <p:spPr>
          <a:xfrm>
            <a:off x="311700" y="1468825"/>
            <a:ext cx="8520600" cy="3099900"/>
          </a:xfrm>
          <a:prstGeom prst="rect">
            <a:avLst/>
          </a:prstGeom>
        </p:spPr>
        <p:txBody>
          <a:bodyPr spcFirstLastPara="1" wrap="square" lIns="91425" tIns="91425" rIns="91425" bIns="91425" anchor="t" anchorCtr="0">
            <a:noAutofit/>
          </a:bodyPr>
          <a:lstStyle/>
          <a:p>
            <a:pPr marL="0" lvl="0" indent="0" algn="just" rtl="0">
              <a:spcBef>
                <a:spcPts val="0"/>
              </a:spcBef>
              <a:spcAft>
                <a:spcPts val="1600"/>
              </a:spcAft>
              <a:buNone/>
            </a:pPr>
            <a:r>
              <a:rPr lang="pt-BR" sz="2400"/>
              <a:t>Atividade: a partir do trabalho feito em cima do livro “Quarto de Despejo”, os alunos deverão criar uma manifestação artística que relacione a história contada por Carolina Maria de Jesus com sua percepção do livro. Pode ser um desenho, um poema, um quadro, uma música, uma frase…</a:t>
            </a:r>
            <a:r>
              <a:rPr lang="pt-BR"/>
              <a:t>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14"/>
          <p:cNvSpPr txBox="1">
            <a:spLocks noGrp="1"/>
          </p:cNvSpPr>
          <p:nvPr>
            <p:ph type="body" idx="1"/>
          </p:nvPr>
        </p:nvSpPr>
        <p:spPr>
          <a:xfrm>
            <a:off x="5143500" y="1370250"/>
            <a:ext cx="3688800" cy="2403000"/>
          </a:xfrm>
          <a:prstGeom prst="rect">
            <a:avLst/>
          </a:prstGeom>
        </p:spPr>
        <p:txBody>
          <a:bodyPr spcFirstLastPara="1" wrap="square" lIns="91425" tIns="91425" rIns="91425" bIns="91425" anchor="t" anchorCtr="0">
            <a:noAutofit/>
          </a:bodyPr>
          <a:lstStyle/>
          <a:p>
            <a:pPr marL="457200" lvl="0" indent="-381000" algn="just" rtl="0">
              <a:spcBef>
                <a:spcPts val="0"/>
              </a:spcBef>
              <a:spcAft>
                <a:spcPts val="0"/>
              </a:spcAft>
              <a:buSzPts val="2400"/>
              <a:buChar char="●"/>
            </a:pPr>
            <a:r>
              <a:rPr lang="pt-BR" sz="2400"/>
              <a:t>Gênero diário;</a:t>
            </a:r>
            <a:endParaRPr sz="2400"/>
          </a:p>
          <a:p>
            <a:pPr marL="457200" lvl="0" indent="-381000" algn="just" rtl="0">
              <a:spcBef>
                <a:spcPts val="0"/>
              </a:spcBef>
              <a:spcAft>
                <a:spcPts val="0"/>
              </a:spcAft>
              <a:buSzPts val="2400"/>
              <a:buChar char="●"/>
            </a:pPr>
            <a:r>
              <a:rPr lang="pt-BR" sz="2400"/>
              <a:t>Questões sociais e políticas envolvidas no livro. </a:t>
            </a:r>
            <a:endParaRPr sz="2400"/>
          </a:p>
        </p:txBody>
      </p:sp>
      <p:pic>
        <p:nvPicPr>
          <p:cNvPr id="69" name="Google Shape;69;p14"/>
          <p:cNvPicPr preferRelativeResize="0"/>
          <p:nvPr/>
        </p:nvPicPr>
        <p:blipFill>
          <a:blip r:embed="rId3">
            <a:alphaModFix/>
          </a:blip>
          <a:stretch>
            <a:fillRect/>
          </a:stretch>
        </p:blipFill>
        <p:spPr>
          <a:xfrm>
            <a:off x="0" y="0"/>
            <a:ext cx="5143500" cy="51435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5"/>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pt-BR"/>
              <a:t>Quem é o leitor/ouvinte?</a:t>
            </a:r>
            <a:endParaRPr/>
          </a:p>
        </p:txBody>
      </p:sp>
      <p:sp>
        <p:nvSpPr>
          <p:cNvPr id="75" name="Google Shape;75;p15"/>
          <p:cNvSpPr txBox="1">
            <a:spLocks noGrp="1"/>
          </p:cNvSpPr>
          <p:nvPr>
            <p:ph type="body" idx="1"/>
          </p:nvPr>
        </p:nvSpPr>
        <p:spPr>
          <a:xfrm>
            <a:off x="311700" y="1468825"/>
            <a:ext cx="8520600" cy="30999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pt-BR" sz="2400"/>
              <a:t>Alunos do 1º ano do Ensino Médio.</a:t>
            </a:r>
            <a:endParaRPr sz="2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6"/>
          <p:cNvSpPr txBox="1">
            <a:spLocks noGrp="1"/>
          </p:cNvSpPr>
          <p:nvPr>
            <p:ph type="title"/>
          </p:nvPr>
        </p:nvSpPr>
        <p:spPr>
          <a:xfrm>
            <a:off x="430800" y="1889700"/>
            <a:ext cx="8282400" cy="1516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pt-BR"/>
              <a:t>Para começar...</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pic>
        <p:nvPicPr>
          <p:cNvPr id="85" name="Google Shape;85;p17" title="RPReplay_Final1574300720.mp4">
            <a:hlinkClick r:id="rId3"/>
          </p:cNvPr>
          <p:cNvPicPr preferRelativeResize="0"/>
          <p:nvPr/>
        </p:nvPicPr>
        <p:blipFill>
          <a:blip r:embed="rId4">
            <a:alphaModFix/>
          </a:blip>
          <a:stretch>
            <a:fillRect/>
          </a:stretch>
        </p:blipFill>
        <p:spPr>
          <a:xfrm>
            <a:off x="0" y="0"/>
            <a:ext cx="9144000" cy="51435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8"/>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pt-BR"/>
              <a:t>Primeira aula</a:t>
            </a:r>
            <a:endParaRPr/>
          </a:p>
        </p:txBody>
      </p:sp>
      <p:sp>
        <p:nvSpPr>
          <p:cNvPr id="91" name="Google Shape;91;p18"/>
          <p:cNvSpPr txBox="1">
            <a:spLocks noGrp="1"/>
          </p:cNvSpPr>
          <p:nvPr>
            <p:ph type="body" idx="1"/>
          </p:nvPr>
        </p:nvSpPr>
        <p:spPr>
          <a:xfrm>
            <a:off x="311700" y="1468825"/>
            <a:ext cx="8520600" cy="3099900"/>
          </a:xfrm>
          <a:prstGeom prst="rect">
            <a:avLst/>
          </a:prstGeom>
        </p:spPr>
        <p:txBody>
          <a:bodyPr spcFirstLastPara="1" wrap="square" lIns="91425" tIns="91425" rIns="91425" bIns="91425" anchor="t" anchorCtr="0">
            <a:noAutofit/>
          </a:bodyPr>
          <a:lstStyle/>
          <a:p>
            <a:pPr marL="0" lvl="0" indent="0" algn="just" rtl="0">
              <a:spcBef>
                <a:spcPts val="0"/>
              </a:spcBef>
              <a:spcAft>
                <a:spcPts val="1600"/>
              </a:spcAft>
              <a:buNone/>
            </a:pPr>
            <a:r>
              <a:rPr lang="pt-BR" sz="2400"/>
              <a:t>Após a exibição do vídeo, discutir com os alunos sobre o que eles pensam a respeito dos catadores de lixo: em que lugar eles moram, como é a sua rotina, se têm filhos, o que comem…</a:t>
            </a:r>
            <a:r>
              <a:rPr lang="pt-BR"/>
              <a:t>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9"/>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pt-BR"/>
              <a:t>Segunda aula</a:t>
            </a:r>
            <a:endParaRPr/>
          </a:p>
        </p:txBody>
      </p:sp>
      <p:sp>
        <p:nvSpPr>
          <p:cNvPr id="97" name="Google Shape;97;p19"/>
          <p:cNvSpPr txBox="1">
            <a:spLocks noGrp="1"/>
          </p:cNvSpPr>
          <p:nvPr>
            <p:ph type="body" idx="1"/>
          </p:nvPr>
        </p:nvSpPr>
        <p:spPr>
          <a:xfrm>
            <a:off x="311700" y="1468825"/>
            <a:ext cx="8520600" cy="3674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t-BR"/>
              <a:t> </a:t>
            </a:r>
            <a:r>
              <a:rPr lang="pt-BR" sz="2400"/>
              <a:t>Início ao “Quarto do Despejo”: </a:t>
            </a:r>
            <a:endParaRPr sz="2400"/>
          </a:p>
          <a:p>
            <a:pPr marL="457200" lvl="0" indent="-381000" algn="l" rtl="0">
              <a:spcBef>
                <a:spcPts val="1600"/>
              </a:spcBef>
              <a:spcAft>
                <a:spcPts val="0"/>
              </a:spcAft>
              <a:buSzPts val="2400"/>
              <a:buChar char="●"/>
            </a:pPr>
            <a:r>
              <a:rPr lang="pt-BR" sz="2400"/>
              <a:t>Recuperação do contexto de produção do texto (leitura e discussão dos “adicionais” da versão de 2014):</a:t>
            </a:r>
            <a:endParaRPr sz="2400"/>
          </a:p>
          <a:p>
            <a:pPr marL="914400" lvl="1" indent="-381000" algn="l" rtl="0">
              <a:spcBef>
                <a:spcPts val="0"/>
              </a:spcBef>
              <a:spcAft>
                <a:spcPts val="0"/>
              </a:spcAft>
              <a:buSzPts val="2400"/>
              <a:buChar char="○"/>
            </a:pPr>
            <a:r>
              <a:rPr lang="pt-BR" sz="2400"/>
              <a:t>Quem é a autora?</a:t>
            </a:r>
            <a:endParaRPr sz="2400"/>
          </a:p>
          <a:p>
            <a:pPr marL="914400" lvl="1" indent="-381000" algn="l" rtl="0">
              <a:spcBef>
                <a:spcPts val="0"/>
              </a:spcBef>
              <a:spcAft>
                <a:spcPts val="0"/>
              </a:spcAft>
              <a:buSzPts val="2400"/>
              <a:buChar char="○"/>
            </a:pPr>
            <a:r>
              <a:rPr lang="pt-BR" sz="2400"/>
              <a:t>Que posição social ela ocupa?</a:t>
            </a:r>
            <a:endParaRPr sz="2400"/>
          </a:p>
          <a:p>
            <a:pPr marL="914400" lvl="1" indent="-381000" algn="l" rtl="0">
              <a:spcBef>
                <a:spcPts val="0"/>
              </a:spcBef>
              <a:spcAft>
                <a:spcPts val="0"/>
              </a:spcAft>
              <a:buSzPts val="2400"/>
              <a:buChar char="○"/>
            </a:pPr>
            <a:r>
              <a:rPr lang="pt-BR" sz="2400"/>
              <a:t>Em que situação escreve?</a:t>
            </a:r>
            <a:endParaRPr sz="2400"/>
          </a:p>
          <a:p>
            <a:pPr marL="914400" lvl="1" indent="-381000" algn="l" rtl="0">
              <a:spcBef>
                <a:spcPts val="0"/>
              </a:spcBef>
              <a:spcAft>
                <a:spcPts val="0"/>
              </a:spcAft>
              <a:buSzPts val="2400"/>
              <a:buChar char="○"/>
            </a:pPr>
            <a:r>
              <a:rPr lang="pt-BR" sz="2400"/>
              <a:t>Com qual finalidade?</a:t>
            </a:r>
            <a:endParaRPr sz="2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0"/>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pt-BR"/>
              <a:t>Terceira e quarta aula</a:t>
            </a:r>
            <a:endParaRPr/>
          </a:p>
        </p:txBody>
      </p:sp>
      <p:sp>
        <p:nvSpPr>
          <p:cNvPr id="103" name="Google Shape;103;p20"/>
          <p:cNvSpPr txBox="1">
            <a:spLocks noGrp="1"/>
          </p:cNvSpPr>
          <p:nvPr>
            <p:ph type="body" idx="1"/>
          </p:nvPr>
        </p:nvSpPr>
        <p:spPr>
          <a:xfrm>
            <a:off x="311700" y="1468825"/>
            <a:ext cx="8520600" cy="3099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t-BR" sz="3000"/>
              <a:t>Leitura compartilhada e discussão de trechos com os alunos.</a:t>
            </a:r>
            <a:r>
              <a:rPr lang="pt-BR"/>
              <a:t> </a:t>
            </a:r>
            <a:endParaRPr/>
          </a:p>
          <a:p>
            <a:pPr marL="0" lvl="0" indent="0" algn="l" rtl="0">
              <a:spcBef>
                <a:spcPts val="1600"/>
              </a:spcBef>
              <a:spcAft>
                <a:spcPts val="0"/>
              </a:spcAft>
              <a:buNone/>
            </a:pPr>
            <a:endParaRPr/>
          </a:p>
          <a:p>
            <a:pPr marL="0" lvl="0" indent="0" algn="l" rtl="0">
              <a:spcBef>
                <a:spcPts val="1600"/>
              </a:spcBef>
              <a:spcAft>
                <a:spcPts val="160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1"/>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pt-BR"/>
              <a:t>Trechos interessantes</a:t>
            </a:r>
            <a:endParaRPr/>
          </a:p>
        </p:txBody>
      </p:sp>
      <p:sp>
        <p:nvSpPr>
          <p:cNvPr id="109" name="Google Shape;109;p21"/>
          <p:cNvSpPr txBox="1">
            <a:spLocks noGrp="1"/>
          </p:cNvSpPr>
          <p:nvPr>
            <p:ph type="body" idx="1"/>
          </p:nvPr>
        </p:nvSpPr>
        <p:spPr>
          <a:xfrm>
            <a:off x="311700" y="1468825"/>
            <a:ext cx="8520600" cy="30999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pt-BR"/>
              <a:t>p. 29, 9 de maio - fome</a:t>
            </a:r>
            <a:endParaRPr/>
          </a:p>
          <a:p>
            <a:pPr marL="457200" lvl="0" indent="-342900" algn="l" rtl="0">
              <a:spcBef>
                <a:spcPts val="0"/>
              </a:spcBef>
              <a:spcAft>
                <a:spcPts val="0"/>
              </a:spcAft>
              <a:buSzPts val="1800"/>
              <a:buChar char="●"/>
            </a:pPr>
            <a:r>
              <a:rPr lang="pt-BR"/>
              <a:t>p. 33, 16 de maio - políticos</a:t>
            </a:r>
            <a:endParaRPr/>
          </a:p>
          <a:p>
            <a:pPr marL="457200" lvl="0" indent="-342900" algn="l" rtl="0">
              <a:spcBef>
                <a:spcPts val="0"/>
              </a:spcBef>
              <a:spcAft>
                <a:spcPts val="0"/>
              </a:spcAft>
              <a:buSzPts val="1800"/>
              <a:buChar char="●"/>
            </a:pPr>
            <a:r>
              <a:rPr lang="pt-BR"/>
              <a:t>p. 33, 17 de maio - fome (linguiça podre) </a:t>
            </a:r>
            <a:endParaRPr/>
          </a:p>
          <a:p>
            <a:pPr marL="457200" lvl="0" indent="-342900" algn="l" rtl="0">
              <a:spcBef>
                <a:spcPts val="0"/>
              </a:spcBef>
              <a:spcAft>
                <a:spcPts val="0"/>
              </a:spcAft>
              <a:buSzPts val="1800"/>
              <a:buChar char="●"/>
            </a:pPr>
            <a:r>
              <a:rPr lang="pt-BR"/>
              <a:t>p. 121, 19 de setembro - fome (frigorífico) </a:t>
            </a:r>
            <a:endParaRPr/>
          </a:p>
          <a:p>
            <a:pPr marL="457200" lvl="0" indent="-342900" algn="l" rtl="0">
              <a:spcBef>
                <a:spcPts val="0"/>
              </a:spcBef>
              <a:spcAft>
                <a:spcPts val="0"/>
              </a:spcAft>
              <a:buSzPts val="1800"/>
              <a:buChar char="●"/>
            </a:pPr>
            <a:r>
              <a:rPr lang="pt-BR"/>
              <a:t>p. 41, 22 de maio - metáfora de SP</a:t>
            </a:r>
            <a:endParaRPr/>
          </a:p>
          <a:p>
            <a:pPr marL="457200" lvl="0" indent="-342900" algn="l" rtl="0">
              <a:spcBef>
                <a:spcPts val="0"/>
              </a:spcBef>
              <a:spcAft>
                <a:spcPts val="0"/>
              </a:spcAft>
              <a:buSzPts val="1800"/>
              <a:buChar char="●"/>
            </a:pPr>
            <a:r>
              <a:rPr lang="pt-BR"/>
              <a:t>p. 44, 27 de maio - fome (sinestesia) </a:t>
            </a:r>
            <a:endParaRPr/>
          </a:p>
          <a:p>
            <a:pPr marL="457200" lvl="0" indent="-342900" algn="l" rtl="0">
              <a:spcBef>
                <a:spcPts val="0"/>
              </a:spcBef>
              <a:spcAft>
                <a:spcPts val="0"/>
              </a:spcAft>
              <a:buSzPts val="1800"/>
              <a:buChar char="●"/>
            </a:pPr>
            <a:r>
              <a:rPr lang="pt-BR"/>
              <a:t>P. 72, 27 de junho - questão do alcoolismo</a:t>
            </a:r>
            <a:endParaRPr/>
          </a:p>
          <a:p>
            <a:pPr marL="457200" lvl="0" indent="-342900" algn="l" rtl="0">
              <a:spcBef>
                <a:spcPts val="0"/>
              </a:spcBef>
              <a:spcAft>
                <a:spcPts val="0"/>
              </a:spcAft>
              <a:buSzPts val="1800"/>
              <a:buChar char="●"/>
            </a:pPr>
            <a:r>
              <a:rPr lang="pt-BR"/>
              <a:t>p. 106, 6 de agosto - aniversário José Carlos</a:t>
            </a:r>
            <a:endParaRPr/>
          </a:p>
          <a:p>
            <a:pPr marL="457200" lvl="0" indent="-342900" algn="l" rtl="0">
              <a:spcBef>
                <a:spcPts val="0"/>
              </a:spcBef>
              <a:spcAft>
                <a:spcPts val="0"/>
              </a:spcAft>
              <a:buSzPts val="1800"/>
              <a:buChar char="●"/>
            </a:pPr>
            <a:r>
              <a:rPr lang="pt-BR"/>
              <a:t>p. 11/93/182, 15 de julho - aniversário Vera Eunice</a:t>
            </a:r>
            <a:endParaRPr/>
          </a:p>
        </p:txBody>
      </p:sp>
    </p:spTree>
  </p:cSld>
  <p:clrMapOvr>
    <a:masterClrMapping/>
  </p:clrMapOvr>
</p:sld>
</file>

<file path=ppt/theme/theme1.xml><?xml version="1.0" encoding="utf-8"?>
<a:theme xmlns:a="http://schemas.openxmlformats.org/drawingml/2006/main" name="Modern Writer">
  <a:themeElements>
    <a:clrScheme name="Modern Writer">
      <a:dk1>
        <a:srgbClr val="E91D63"/>
      </a:dk1>
      <a:lt1>
        <a:srgbClr val="FFFFFF"/>
      </a:lt1>
      <a:dk2>
        <a:srgbClr val="424242"/>
      </a:dk2>
      <a:lt2>
        <a:srgbClr val="999999"/>
      </a:lt2>
      <a:accent1>
        <a:srgbClr val="607D8B"/>
      </a:accent1>
      <a:accent2>
        <a:srgbClr val="673AB7"/>
      </a:accent2>
      <a:accent3>
        <a:srgbClr val="9C26B0"/>
      </a:accent3>
      <a:accent4>
        <a:srgbClr val="0090AC"/>
      </a:accent4>
      <a:accent5>
        <a:srgbClr val="01AFD1"/>
      </a:accent5>
      <a:accent6>
        <a:srgbClr val="F8E71C"/>
      </a:accent6>
      <a:hlink>
        <a:srgbClr val="01AFD1"/>
      </a:hlink>
      <a:folHlink>
        <a:srgbClr val="01AFD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867</Words>
  <Application>Microsoft Office PowerPoint</Application>
  <PresentationFormat>Apresentação na tela (16:9)</PresentationFormat>
  <Paragraphs>62</Paragraphs>
  <Slides>15</Slides>
  <Notes>15</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15</vt:i4>
      </vt:variant>
    </vt:vector>
  </HeadingPairs>
  <TitlesOfParts>
    <vt:vector size="19" baseType="lpstr">
      <vt:lpstr>Arial</vt:lpstr>
      <vt:lpstr>Oswald</vt:lpstr>
      <vt:lpstr>Source Code Pro</vt:lpstr>
      <vt:lpstr>Modern Writer</vt:lpstr>
      <vt:lpstr>Proposta de uma metodologia discursiva </vt:lpstr>
      <vt:lpstr>Apresentação do PowerPoint</vt:lpstr>
      <vt:lpstr>Quem é o leitor/ouvinte?</vt:lpstr>
      <vt:lpstr>Para começar...</vt:lpstr>
      <vt:lpstr>Apresentação do PowerPoint</vt:lpstr>
      <vt:lpstr>Primeira aula</vt:lpstr>
      <vt:lpstr>Segunda aula</vt:lpstr>
      <vt:lpstr>Terceira e quarta aula</vt:lpstr>
      <vt:lpstr>Trechos interessantes</vt:lpstr>
      <vt:lpstr>27 de maio - Figuras de linguagem </vt:lpstr>
      <vt:lpstr>15 de julho - Aniversário da Vera Eunice</vt:lpstr>
      <vt:lpstr>15 de julho - Aniversário da Vera Eunice</vt:lpstr>
      <vt:lpstr>Quinta e sexta aula</vt:lpstr>
      <vt:lpstr>Quinta e sexta aula</vt:lpstr>
      <vt:lpstr>Sétima e oitava aula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Proposta de uma metodologia discursiva </dc:title>
  <cp:lastModifiedBy>Mayra Pinto</cp:lastModifiedBy>
  <cp:revision>1</cp:revision>
  <dcterms:modified xsi:type="dcterms:W3CDTF">2020-02-11T14:35:52Z</dcterms:modified>
</cp:coreProperties>
</file>